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</p:sldMasterIdLst>
  <p:notesMasterIdLst>
    <p:notesMasterId r:id="rId15"/>
  </p:notesMasterIdLst>
  <p:handoutMasterIdLst>
    <p:handoutMasterId r:id="rId16"/>
  </p:handoutMasterIdLst>
  <p:sldIdLst>
    <p:sldId id="510" r:id="rId5"/>
    <p:sldId id="530" r:id="rId6"/>
    <p:sldId id="608" r:id="rId7"/>
    <p:sldId id="615" r:id="rId8"/>
    <p:sldId id="618" r:id="rId9"/>
    <p:sldId id="616" r:id="rId10"/>
    <p:sldId id="619" r:id="rId11"/>
    <p:sldId id="620" r:id="rId12"/>
    <p:sldId id="605" r:id="rId13"/>
    <p:sldId id="607" r:id="rId14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311767-DEE4-456A-D9AB-47099EE6FE8A}" name="Amandine IACAZZI" initials="AI" userId="S::a.iacazzi@thomas-legrand-consultants.fr::1c67b427-1711-4965-836d-4d0f7a8313b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Legrand" initials="TL" lastIdx="1" clrIdx="0">
    <p:extLst>
      <p:ext uri="{19B8F6BF-5375-455C-9EA6-DF929625EA0E}">
        <p15:presenceInfo xmlns:p15="http://schemas.microsoft.com/office/powerpoint/2012/main" userId="38ad850ec7f93af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1F497D"/>
    <a:srgbClr val="663300"/>
    <a:srgbClr val="FF6699"/>
    <a:srgbClr val="E67818"/>
    <a:srgbClr val="D30053"/>
    <a:srgbClr val="94CC2E"/>
    <a:srgbClr val="FFCC00"/>
    <a:srgbClr val="FFFF66"/>
    <a:srgbClr val="FF99CC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3B5E6B-E2C7-42D0-95FA-8A34ED89401B}" v="10" dt="2024-07-03T15:06:02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971" autoAdjust="0"/>
  </p:normalViewPr>
  <p:slideViewPr>
    <p:cSldViewPr snapToGrid="0">
      <p:cViewPr>
        <p:scale>
          <a:sx n="75" d="100"/>
          <a:sy n="75" d="100"/>
        </p:scale>
        <p:origin x="255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ot BAUCHE" userId="fd8d4bdb-ad86-4668-968e-df3b412901ed" providerId="ADAL" clId="{498EC21D-E62E-46FB-B278-61B667C31AF0}"/>
    <pc:docChg chg="custSel delSld modSld">
      <pc:chgData name="Margot BAUCHE" userId="fd8d4bdb-ad86-4668-968e-df3b412901ed" providerId="ADAL" clId="{498EC21D-E62E-46FB-B278-61B667C31AF0}" dt="2021-01-14T21:28:34.263" v="246" actId="20577"/>
      <pc:docMkLst>
        <pc:docMk/>
      </pc:docMkLst>
      <pc:sldChg chg="modSp mod">
        <pc:chgData name="Margot BAUCHE" userId="fd8d4bdb-ad86-4668-968e-df3b412901ed" providerId="ADAL" clId="{498EC21D-E62E-46FB-B278-61B667C31AF0}" dt="2021-01-13T13:34:02.009" v="33" actId="20577"/>
        <pc:sldMkLst>
          <pc:docMk/>
          <pc:sldMk cId="4251997286" sldId="510"/>
        </pc:sldMkLst>
        <pc:spChg chg="mod">
          <ac:chgData name="Margot BAUCHE" userId="fd8d4bdb-ad86-4668-968e-df3b412901ed" providerId="ADAL" clId="{498EC21D-E62E-46FB-B278-61B667C31AF0}" dt="2021-01-13T13:34:02.009" v="33" actId="20577"/>
          <ac:spMkLst>
            <pc:docMk/>
            <pc:sldMk cId="4251997286" sldId="510"/>
            <ac:spMk id="2" creationId="{D680F3D4-EEB4-4D03-884F-9E5F9926C496}"/>
          </ac:spMkLst>
        </pc:spChg>
      </pc:sldChg>
      <pc:sldChg chg="modSp mod">
        <pc:chgData name="Margot BAUCHE" userId="fd8d4bdb-ad86-4668-968e-df3b412901ed" providerId="ADAL" clId="{498EC21D-E62E-46FB-B278-61B667C31AF0}" dt="2021-01-13T13:34:17.790" v="45" actId="20577"/>
        <pc:sldMkLst>
          <pc:docMk/>
          <pc:sldMk cId="353806648" sldId="530"/>
        </pc:sldMkLst>
        <pc:spChg chg="mod">
          <ac:chgData name="Margot BAUCHE" userId="fd8d4bdb-ad86-4668-968e-df3b412901ed" providerId="ADAL" clId="{498EC21D-E62E-46FB-B278-61B667C31AF0}" dt="2021-01-13T13:34:17.790" v="45" actId="20577"/>
          <ac:spMkLst>
            <pc:docMk/>
            <pc:sldMk cId="353806648" sldId="530"/>
            <ac:spMk id="9" creationId="{84A2B32D-77CD-4F0B-A552-8A5876EFF5FE}"/>
          </ac:spMkLst>
        </pc:spChg>
        <pc:spChg chg="mod">
          <ac:chgData name="Margot BAUCHE" userId="fd8d4bdb-ad86-4668-968e-df3b412901ed" providerId="ADAL" clId="{498EC21D-E62E-46FB-B278-61B667C31AF0}" dt="2021-01-13T13:34:13.839" v="37" actId="20577"/>
          <ac:spMkLst>
            <pc:docMk/>
            <pc:sldMk cId="353806648" sldId="530"/>
            <ac:spMk id="40" creationId="{188A5830-766F-4BFE-B8FA-FA772E211939}"/>
          </ac:spMkLst>
        </pc:spChg>
      </pc:sldChg>
      <pc:sldChg chg="addSp delSp modSp mod modNotesTx">
        <pc:chgData name="Margot BAUCHE" userId="fd8d4bdb-ad86-4668-968e-df3b412901ed" providerId="ADAL" clId="{498EC21D-E62E-46FB-B278-61B667C31AF0}" dt="2021-01-14T21:28:34.263" v="246" actId="20577"/>
        <pc:sldMkLst>
          <pc:docMk/>
          <pc:sldMk cId="0" sldId="533"/>
        </pc:sldMkLst>
        <pc:spChg chg="add del mod">
          <ac:chgData name="Margot BAUCHE" userId="fd8d4bdb-ad86-4668-968e-df3b412901ed" providerId="ADAL" clId="{498EC21D-E62E-46FB-B278-61B667C31AF0}" dt="2021-01-14T21:28:11.334" v="237" actId="478"/>
          <ac:spMkLst>
            <pc:docMk/>
            <pc:sldMk cId="0" sldId="533"/>
            <ac:spMk id="3" creationId="{73623F77-BC61-4D2D-B55D-1D8959A68248}"/>
          </ac:spMkLst>
        </pc:spChg>
        <pc:spChg chg="mod">
          <ac:chgData name="Margot BAUCHE" userId="fd8d4bdb-ad86-4668-968e-df3b412901ed" providerId="ADAL" clId="{498EC21D-E62E-46FB-B278-61B667C31AF0}" dt="2021-01-13T13:34:34.853" v="72" actId="20577"/>
          <ac:spMkLst>
            <pc:docMk/>
            <pc:sldMk cId="0" sldId="533"/>
            <ac:spMk id="12" creationId="{983F43AA-9D58-43A3-9163-732EA24EF052}"/>
          </ac:spMkLst>
        </pc:spChg>
        <pc:picChg chg="del">
          <ac:chgData name="Margot BAUCHE" userId="fd8d4bdb-ad86-4668-968e-df3b412901ed" providerId="ADAL" clId="{498EC21D-E62E-46FB-B278-61B667C31AF0}" dt="2021-01-13T13:34:29.395" v="50" actId="478"/>
          <ac:picMkLst>
            <pc:docMk/>
            <pc:sldMk cId="0" sldId="533"/>
            <ac:picMk id="4" creationId="{214E2926-7145-4416-86CE-0A8654E9E067}"/>
          </ac:picMkLst>
        </pc:picChg>
        <pc:picChg chg="add mod">
          <ac:chgData name="Margot BAUCHE" userId="fd8d4bdb-ad86-4668-968e-df3b412901ed" providerId="ADAL" clId="{498EC21D-E62E-46FB-B278-61B667C31AF0}" dt="2021-01-14T21:28:32.074" v="244"/>
          <ac:picMkLst>
            <pc:docMk/>
            <pc:sldMk cId="0" sldId="533"/>
            <ac:picMk id="6" creationId="{F264EFB2-865E-422C-A7DA-8F3CF63FDD66}"/>
          </ac:picMkLst>
        </pc:picChg>
      </pc:sldChg>
      <pc:sldChg chg="modSp del mod">
        <pc:chgData name="Margot BAUCHE" userId="fd8d4bdb-ad86-4668-968e-df3b412901ed" providerId="ADAL" clId="{498EC21D-E62E-46FB-B278-61B667C31AF0}" dt="2021-01-13T15:10:11.081" v="176" actId="47"/>
        <pc:sldMkLst>
          <pc:docMk/>
          <pc:sldMk cId="4052943991" sldId="540"/>
        </pc:sldMkLst>
        <pc:spChg chg="mod">
          <ac:chgData name="Margot BAUCHE" userId="fd8d4bdb-ad86-4668-968e-df3b412901ed" providerId="ADAL" clId="{498EC21D-E62E-46FB-B278-61B667C31AF0}" dt="2021-01-13T15:09:56.207" v="175" actId="20577"/>
          <ac:spMkLst>
            <pc:docMk/>
            <pc:sldMk cId="4052943991" sldId="540"/>
            <ac:spMk id="16" creationId="{422C5752-4872-405F-8F47-060E753DB5B5}"/>
          </ac:spMkLst>
        </pc:spChg>
        <pc:spChg chg="mod">
          <ac:chgData name="Margot BAUCHE" userId="fd8d4bdb-ad86-4668-968e-df3b412901ed" providerId="ADAL" clId="{498EC21D-E62E-46FB-B278-61B667C31AF0}" dt="2021-01-13T13:35:02.420" v="115"/>
          <ac:spMkLst>
            <pc:docMk/>
            <pc:sldMk cId="4052943991" sldId="540"/>
            <ac:spMk id="17" creationId="{65FA1B7F-71D8-48FA-9465-8E4B0053FB0C}"/>
          </ac:spMkLst>
        </pc:spChg>
      </pc:sldChg>
      <pc:sldChg chg="modSp mod">
        <pc:chgData name="Margot BAUCHE" userId="fd8d4bdb-ad86-4668-968e-df3b412901ed" providerId="ADAL" clId="{498EC21D-E62E-46FB-B278-61B667C31AF0}" dt="2021-01-13T13:34:51.394" v="110" actId="20577"/>
        <pc:sldMkLst>
          <pc:docMk/>
          <pc:sldMk cId="2211795480" sldId="602"/>
        </pc:sldMkLst>
        <pc:spChg chg="mod">
          <ac:chgData name="Margot BAUCHE" userId="fd8d4bdb-ad86-4668-968e-df3b412901ed" providerId="ADAL" clId="{498EC21D-E62E-46FB-B278-61B667C31AF0}" dt="2021-01-13T13:34:51.394" v="110" actId="20577"/>
          <ac:spMkLst>
            <pc:docMk/>
            <pc:sldMk cId="2211795480" sldId="602"/>
            <ac:spMk id="2" creationId="{D680F3D4-EEB4-4D03-884F-9E5F9926C496}"/>
          </ac:spMkLst>
        </pc:spChg>
      </pc:sldChg>
      <pc:sldChg chg="modNotesTx">
        <pc:chgData name="Margot BAUCHE" userId="fd8d4bdb-ad86-4668-968e-df3b412901ed" providerId="ADAL" clId="{498EC21D-E62E-46FB-B278-61B667C31AF0}" dt="2021-01-13T15:10:29.688" v="236" actId="20577"/>
        <pc:sldMkLst>
          <pc:docMk/>
          <pc:sldMk cId="2576066345" sldId="605"/>
        </pc:sldMkLst>
      </pc:sldChg>
      <pc:sldChg chg="modSp mod">
        <pc:chgData name="Margot BAUCHE" userId="fd8d4bdb-ad86-4668-968e-df3b412901ed" providerId="ADAL" clId="{498EC21D-E62E-46FB-B278-61B667C31AF0}" dt="2021-01-13T13:34:22.913" v="49" actId="20577"/>
        <pc:sldMkLst>
          <pc:docMk/>
          <pc:sldMk cId="1894153100" sldId="608"/>
        </pc:sldMkLst>
        <pc:spChg chg="mod">
          <ac:chgData name="Margot BAUCHE" userId="fd8d4bdb-ad86-4668-968e-df3b412901ed" providerId="ADAL" clId="{498EC21D-E62E-46FB-B278-61B667C31AF0}" dt="2021-01-13T13:34:22.913" v="49" actId="20577"/>
          <ac:spMkLst>
            <pc:docMk/>
            <pc:sldMk cId="1894153100" sldId="608"/>
            <ac:spMk id="2" creationId="{D680F3D4-EEB4-4D03-884F-9E5F9926C496}"/>
          </ac:spMkLst>
        </pc:spChg>
      </pc:sldChg>
      <pc:sldChg chg="modSp mod">
        <pc:chgData name="Margot BAUCHE" userId="fd8d4bdb-ad86-4668-968e-df3b412901ed" providerId="ADAL" clId="{498EC21D-E62E-46FB-B278-61B667C31AF0}" dt="2021-01-13T15:08:43.974" v="172" actId="20577"/>
        <pc:sldMkLst>
          <pc:docMk/>
          <pc:sldMk cId="1645162459" sldId="609"/>
        </pc:sldMkLst>
        <pc:spChg chg="mod">
          <ac:chgData name="Margot BAUCHE" userId="fd8d4bdb-ad86-4668-968e-df3b412901ed" providerId="ADAL" clId="{498EC21D-E62E-46FB-B278-61B667C31AF0}" dt="2021-01-13T15:08:43.974" v="172" actId="20577"/>
          <ac:spMkLst>
            <pc:docMk/>
            <pc:sldMk cId="1645162459" sldId="609"/>
            <ac:spMk id="3" creationId="{922CA40B-5EE9-4493-9E1F-4D5A0FE06C9B}"/>
          </ac:spMkLst>
        </pc:spChg>
        <pc:spChg chg="mod">
          <ac:chgData name="Margot BAUCHE" userId="fd8d4bdb-ad86-4668-968e-df3b412901ed" providerId="ADAL" clId="{498EC21D-E62E-46FB-B278-61B667C31AF0}" dt="2021-01-13T13:34:59.830" v="114" actId="20577"/>
          <ac:spMkLst>
            <pc:docMk/>
            <pc:sldMk cId="1645162459" sldId="609"/>
            <ac:spMk id="12" creationId="{983F43AA-9D58-43A3-9163-732EA24EF052}"/>
          </ac:spMkLst>
        </pc:spChg>
      </pc:sldChg>
    </pc:docChg>
  </pc:docChgLst>
  <pc:docChgLst>
    <pc:chgData name="Thomas LEGRAND" userId="2f636c3e-0957-4829-9f85-74ddd686162f" providerId="ADAL" clId="{A2EA7107-F848-4B4F-92B6-87422A0F19A2}"/>
    <pc:docChg chg="custSel delSld modSld">
      <pc:chgData name="Thomas LEGRAND" userId="2f636c3e-0957-4829-9f85-74ddd686162f" providerId="ADAL" clId="{A2EA7107-F848-4B4F-92B6-87422A0F19A2}" dt="2022-05-18T08:01:58.905" v="214" actId="47"/>
      <pc:docMkLst>
        <pc:docMk/>
      </pc:docMkLst>
      <pc:sldChg chg="modSp del mod">
        <pc:chgData name="Thomas LEGRAND" userId="2f636c3e-0957-4829-9f85-74ddd686162f" providerId="ADAL" clId="{A2EA7107-F848-4B4F-92B6-87422A0F19A2}" dt="2022-05-18T08:01:58.905" v="214" actId="47"/>
        <pc:sldMkLst>
          <pc:docMk/>
          <pc:sldMk cId="542070362" sldId="268"/>
        </pc:sldMkLst>
        <pc:spChg chg="mod">
          <ac:chgData name="Thomas LEGRAND" userId="2f636c3e-0957-4829-9f85-74ddd686162f" providerId="ADAL" clId="{A2EA7107-F848-4B4F-92B6-87422A0F19A2}" dt="2022-05-18T07:54:52.105" v="0" actId="1076"/>
          <ac:spMkLst>
            <pc:docMk/>
            <pc:sldMk cId="542070362" sldId="268"/>
            <ac:spMk id="4" creationId="{3B877F27-E38F-4CE2-AB5D-5C7EAB8E0FA8}"/>
          </ac:spMkLst>
        </pc:spChg>
        <pc:spChg chg="mod">
          <ac:chgData name="Thomas LEGRAND" userId="2f636c3e-0957-4829-9f85-74ddd686162f" providerId="ADAL" clId="{A2EA7107-F848-4B4F-92B6-87422A0F19A2}" dt="2022-05-18T07:55:00.927" v="3" actId="1076"/>
          <ac:spMkLst>
            <pc:docMk/>
            <pc:sldMk cId="542070362" sldId="268"/>
            <ac:spMk id="5" creationId="{1DF67F84-5C8F-4412-B88B-C2ADD188F6B8}"/>
          </ac:spMkLst>
        </pc:spChg>
      </pc:sldChg>
      <pc:sldChg chg="addSp delSp modSp mod">
        <pc:chgData name="Thomas LEGRAND" userId="2f636c3e-0957-4829-9f85-74ddd686162f" providerId="ADAL" clId="{A2EA7107-F848-4B4F-92B6-87422A0F19A2}" dt="2022-05-18T08:01:48.860" v="213" actId="1036"/>
        <pc:sldMkLst>
          <pc:docMk/>
          <pc:sldMk cId="2897645769" sldId="620"/>
        </pc:sldMkLst>
        <pc:spChg chg="mod">
          <ac:chgData name="Thomas LEGRAND" userId="2f636c3e-0957-4829-9f85-74ddd686162f" providerId="ADAL" clId="{A2EA7107-F848-4B4F-92B6-87422A0F19A2}" dt="2022-05-18T07:59:37.895" v="44" actId="20577"/>
          <ac:spMkLst>
            <pc:docMk/>
            <pc:sldMk cId="2897645769" sldId="620"/>
            <ac:spMk id="2" creationId="{1214B12D-C9F4-4B74-84FF-C2694CA0EBEF}"/>
          </ac:spMkLst>
        </pc:spChg>
        <pc:spChg chg="add del mod">
          <ac:chgData name="Thomas LEGRAND" userId="2f636c3e-0957-4829-9f85-74ddd686162f" providerId="ADAL" clId="{A2EA7107-F848-4B4F-92B6-87422A0F19A2}" dt="2022-05-18T07:59:49.246" v="46" actId="478"/>
          <ac:spMkLst>
            <pc:docMk/>
            <pc:sldMk cId="2897645769" sldId="620"/>
            <ac:spMk id="11" creationId="{31124577-1B22-7E1E-857A-5038D8E591F5}"/>
          </ac:spMkLst>
        </pc:spChg>
        <pc:spChg chg="add mod">
          <ac:chgData name="Thomas LEGRAND" userId="2f636c3e-0957-4829-9f85-74ddd686162f" providerId="ADAL" clId="{A2EA7107-F848-4B4F-92B6-87422A0F19A2}" dt="2022-05-18T08:01:34.804" v="174" actId="1035"/>
          <ac:spMkLst>
            <pc:docMk/>
            <pc:sldMk cId="2897645769" sldId="620"/>
            <ac:spMk id="13" creationId="{FD7BAF5E-D8CC-0B3C-2AE9-06126BA1DE5F}"/>
          </ac:spMkLst>
        </pc:spChg>
        <pc:spChg chg="add mod">
          <ac:chgData name="Thomas LEGRAND" userId="2f636c3e-0957-4829-9f85-74ddd686162f" providerId="ADAL" clId="{A2EA7107-F848-4B4F-92B6-87422A0F19A2}" dt="2022-05-18T08:01:34.804" v="174" actId="1035"/>
          <ac:spMkLst>
            <pc:docMk/>
            <pc:sldMk cId="2897645769" sldId="620"/>
            <ac:spMk id="14" creationId="{290B7FD5-78E1-A0B0-725F-61F071A501A2}"/>
          </ac:spMkLst>
        </pc:spChg>
        <pc:spChg chg="add mod">
          <ac:chgData name="Thomas LEGRAND" userId="2f636c3e-0957-4829-9f85-74ddd686162f" providerId="ADAL" clId="{A2EA7107-F848-4B4F-92B6-87422A0F19A2}" dt="2022-05-18T08:01:34.804" v="174" actId="1035"/>
          <ac:spMkLst>
            <pc:docMk/>
            <pc:sldMk cId="2897645769" sldId="620"/>
            <ac:spMk id="15" creationId="{CEDE1C25-89A0-A911-3AFC-DF978034ABE2}"/>
          </ac:spMkLst>
        </pc:spChg>
        <pc:spChg chg="del mod">
          <ac:chgData name="Thomas LEGRAND" userId="2f636c3e-0957-4829-9f85-74ddd686162f" providerId="ADAL" clId="{A2EA7107-F848-4B4F-92B6-87422A0F19A2}" dt="2022-05-18T07:59:43.982" v="45" actId="478"/>
          <ac:spMkLst>
            <pc:docMk/>
            <pc:sldMk cId="2897645769" sldId="620"/>
            <ac:spMk id="17" creationId="{F042D045-2027-4243-B97C-6F9C10535118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18" creationId="{53B18AA0-A8E3-B495-B6B5-055166CB9EFC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19" creationId="{7F3E5FBB-D526-19E7-A9BF-0189CA5EAA30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21" creationId="{DB528A30-D798-18E8-E4DB-92D70917926A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22" creationId="{3418CA9D-7C2D-B53D-1467-9F3C7412CDE1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24" creationId="{2018E9DD-87E0-3337-02C1-4F5CE7D58A1F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25" creationId="{5626603E-9C52-6B72-7992-056951FB0251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27" creationId="{3BBDFA90-8A4F-6B9E-4DDB-77A43A99E803}"/>
          </ac:spMkLst>
        </pc:spChg>
        <pc:spChg chg="mod">
          <ac:chgData name="Thomas LEGRAND" userId="2f636c3e-0957-4829-9f85-74ddd686162f" providerId="ADAL" clId="{A2EA7107-F848-4B4F-92B6-87422A0F19A2}" dt="2022-05-18T08:00:12.156" v="47"/>
          <ac:spMkLst>
            <pc:docMk/>
            <pc:sldMk cId="2897645769" sldId="620"/>
            <ac:spMk id="28" creationId="{FAEE812A-AA65-5CBE-9E81-CB02703B1448}"/>
          </ac:spMkLst>
        </pc:spChg>
        <pc:spChg chg="add mod">
          <ac:chgData name="Thomas LEGRAND" userId="2f636c3e-0957-4829-9f85-74ddd686162f" providerId="ADAL" clId="{A2EA7107-F848-4B4F-92B6-87422A0F19A2}" dt="2022-05-18T08:01:34.804" v="174" actId="1035"/>
          <ac:spMkLst>
            <pc:docMk/>
            <pc:sldMk cId="2897645769" sldId="620"/>
            <ac:spMk id="29" creationId="{424FB544-96B6-205C-9CFC-29438B4296BE}"/>
          </ac:spMkLst>
        </pc:spChg>
        <pc:grpChg chg="add mod">
          <ac:chgData name="Thomas LEGRAND" userId="2f636c3e-0957-4829-9f85-74ddd686162f" providerId="ADAL" clId="{A2EA7107-F848-4B4F-92B6-87422A0F19A2}" dt="2022-05-18T08:01:48.860" v="213" actId="1036"/>
          <ac:grpSpMkLst>
            <pc:docMk/>
            <pc:sldMk cId="2897645769" sldId="620"/>
            <ac:grpSpMk id="16" creationId="{81C737D6-BAC6-F3A8-C9C1-74B37FA49DD8}"/>
          </ac:grpSpMkLst>
        </pc:grpChg>
        <pc:grpChg chg="add mod">
          <ac:chgData name="Thomas LEGRAND" userId="2f636c3e-0957-4829-9f85-74ddd686162f" providerId="ADAL" clId="{A2EA7107-F848-4B4F-92B6-87422A0F19A2}" dt="2022-05-18T08:01:39.548" v="193" actId="1035"/>
          <ac:grpSpMkLst>
            <pc:docMk/>
            <pc:sldMk cId="2897645769" sldId="620"/>
            <ac:grpSpMk id="20" creationId="{93A2546E-7B79-E24F-1000-B071B6F6346D}"/>
          </ac:grpSpMkLst>
        </pc:grpChg>
        <pc:grpChg chg="add mod">
          <ac:chgData name="Thomas LEGRAND" userId="2f636c3e-0957-4829-9f85-74ddd686162f" providerId="ADAL" clId="{A2EA7107-F848-4B4F-92B6-87422A0F19A2}" dt="2022-05-18T08:01:46.356" v="209" actId="1036"/>
          <ac:grpSpMkLst>
            <pc:docMk/>
            <pc:sldMk cId="2897645769" sldId="620"/>
            <ac:grpSpMk id="23" creationId="{3F0F07D3-9089-C06E-E01D-1907F35B56A1}"/>
          </ac:grpSpMkLst>
        </pc:grpChg>
        <pc:grpChg chg="add mod">
          <ac:chgData name="Thomas LEGRAND" userId="2f636c3e-0957-4829-9f85-74ddd686162f" providerId="ADAL" clId="{A2EA7107-F848-4B4F-92B6-87422A0F19A2}" dt="2022-05-18T08:01:34.804" v="174" actId="1035"/>
          <ac:grpSpMkLst>
            <pc:docMk/>
            <pc:sldMk cId="2897645769" sldId="620"/>
            <ac:grpSpMk id="26" creationId="{CA7C1495-B5E7-37D7-5E00-BC03EDDDFF23}"/>
          </ac:grpSpMkLst>
        </pc:grpChg>
        <pc:picChg chg="del">
          <ac:chgData name="Thomas LEGRAND" userId="2f636c3e-0957-4829-9f85-74ddd686162f" providerId="ADAL" clId="{A2EA7107-F848-4B4F-92B6-87422A0F19A2}" dt="2022-05-18T07:59:27.931" v="29" actId="478"/>
          <ac:picMkLst>
            <pc:docMk/>
            <pc:sldMk cId="2897645769" sldId="620"/>
            <ac:picMk id="6" creationId="{C5FEC5FB-17DC-3F16-A3BC-11D6898F2B43}"/>
          </ac:picMkLst>
        </pc:picChg>
      </pc:sldChg>
    </pc:docChg>
  </pc:docChgLst>
  <pc:docChgLst>
    <pc:chgData name="Margot BAUCHE" userId="fd8d4bdb-ad86-4668-968e-df3b412901ed" providerId="ADAL" clId="{16B30C87-97E8-4311-BAFA-C9EB827329A6}"/>
    <pc:docChg chg="undo custSel addSld delSld modSld sldOrd modMainMaster">
      <pc:chgData name="Margot BAUCHE" userId="fd8d4bdb-ad86-4668-968e-df3b412901ed" providerId="ADAL" clId="{16B30C87-97E8-4311-BAFA-C9EB827329A6}" dt="2022-07-29T10:10:14.262" v="1340" actId="113"/>
      <pc:docMkLst>
        <pc:docMk/>
      </pc:docMkLst>
      <pc:sldChg chg="modSp add del mod modShow">
        <pc:chgData name="Margot BAUCHE" userId="fd8d4bdb-ad86-4668-968e-df3b412901ed" providerId="ADAL" clId="{16B30C87-97E8-4311-BAFA-C9EB827329A6}" dt="2022-05-16T10:21:47.990" v="1303" actId="1036"/>
        <pc:sldMkLst>
          <pc:docMk/>
          <pc:sldMk cId="4053958176" sldId="291"/>
        </pc:sldMkLst>
        <pc:spChg chg="mod">
          <ac:chgData name="Margot BAUCHE" userId="fd8d4bdb-ad86-4668-968e-df3b412901ed" providerId="ADAL" clId="{16B30C87-97E8-4311-BAFA-C9EB827329A6}" dt="2022-05-16T10:21:47.990" v="1303" actId="1036"/>
          <ac:spMkLst>
            <pc:docMk/>
            <pc:sldMk cId="4053958176" sldId="291"/>
            <ac:spMk id="4" creationId="{3B877F27-E38F-4CE2-AB5D-5C7EAB8E0FA8}"/>
          </ac:spMkLst>
        </pc:spChg>
        <pc:spChg chg="mod">
          <ac:chgData name="Margot BAUCHE" userId="fd8d4bdb-ad86-4668-968e-df3b412901ed" providerId="ADAL" clId="{16B30C87-97E8-4311-BAFA-C9EB827329A6}" dt="2022-05-16T10:21:47.990" v="1303" actId="1036"/>
          <ac:spMkLst>
            <pc:docMk/>
            <pc:sldMk cId="4053958176" sldId="291"/>
            <ac:spMk id="5" creationId="{1DF67F84-5C8F-4412-B88B-C2ADD188F6B8}"/>
          </ac:spMkLst>
        </pc:spChg>
        <pc:graphicFrameChg chg="mod">
          <ac:chgData name="Margot BAUCHE" userId="fd8d4bdb-ad86-4668-968e-df3b412901ed" providerId="ADAL" clId="{16B30C87-97E8-4311-BAFA-C9EB827329A6}" dt="2022-05-16T10:21:47.990" v="1303" actId="1036"/>
          <ac:graphicFrameMkLst>
            <pc:docMk/>
            <pc:sldMk cId="4053958176" sldId="291"/>
            <ac:graphicFrameMk id="3" creationId="{9411D76F-96B7-497D-B3AF-E00DEDD6CFA4}"/>
          </ac:graphicFrameMkLst>
        </pc:graphicFrameChg>
      </pc:sldChg>
      <pc:sldChg chg="add del mod modShow">
        <pc:chgData name="Margot BAUCHE" userId="fd8d4bdb-ad86-4668-968e-df3b412901ed" providerId="ADAL" clId="{16B30C87-97E8-4311-BAFA-C9EB827329A6}" dt="2022-05-16T10:20:15.545" v="1279" actId="729"/>
        <pc:sldMkLst>
          <pc:docMk/>
          <pc:sldMk cId="481290309" sldId="292"/>
        </pc:sldMkLst>
      </pc:sldChg>
      <pc:sldChg chg="add del mod modShow">
        <pc:chgData name="Margot BAUCHE" userId="fd8d4bdb-ad86-4668-968e-df3b412901ed" providerId="ADAL" clId="{16B30C87-97E8-4311-BAFA-C9EB827329A6}" dt="2022-05-16T10:20:15.545" v="1279" actId="729"/>
        <pc:sldMkLst>
          <pc:docMk/>
          <pc:sldMk cId="755567579" sldId="293"/>
        </pc:sldMkLst>
      </pc:sldChg>
      <pc:sldChg chg="add del mod modShow">
        <pc:chgData name="Margot BAUCHE" userId="fd8d4bdb-ad86-4668-968e-df3b412901ed" providerId="ADAL" clId="{16B30C87-97E8-4311-BAFA-C9EB827329A6}" dt="2022-05-16T10:20:15.545" v="1279" actId="729"/>
        <pc:sldMkLst>
          <pc:docMk/>
          <pc:sldMk cId="2026375182" sldId="294"/>
        </pc:sldMkLst>
      </pc:sldChg>
      <pc:sldChg chg="add del mod modShow">
        <pc:chgData name="Margot BAUCHE" userId="fd8d4bdb-ad86-4668-968e-df3b412901ed" providerId="ADAL" clId="{16B30C87-97E8-4311-BAFA-C9EB827329A6}" dt="2022-05-16T10:20:15.545" v="1279" actId="729"/>
        <pc:sldMkLst>
          <pc:docMk/>
          <pc:sldMk cId="372448256" sldId="295"/>
        </pc:sldMkLst>
      </pc:sldChg>
      <pc:sldChg chg="add del mod modShow">
        <pc:chgData name="Margot BAUCHE" userId="fd8d4bdb-ad86-4668-968e-df3b412901ed" providerId="ADAL" clId="{16B30C87-97E8-4311-BAFA-C9EB827329A6}" dt="2022-05-16T10:20:15.545" v="1279" actId="729"/>
        <pc:sldMkLst>
          <pc:docMk/>
          <pc:sldMk cId="1681241813" sldId="297"/>
        </pc:sldMkLst>
      </pc:sldChg>
      <pc:sldChg chg="modSp mod">
        <pc:chgData name="Margot BAUCHE" userId="fd8d4bdb-ad86-4668-968e-df3b412901ed" providerId="ADAL" clId="{16B30C87-97E8-4311-BAFA-C9EB827329A6}" dt="2022-05-05T14:45:22.454" v="32" actId="1076"/>
        <pc:sldMkLst>
          <pc:docMk/>
          <pc:sldMk cId="4251997286" sldId="510"/>
        </pc:sldMkLst>
        <pc:spChg chg="mod">
          <ac:chgData name="Margot BAUCHE" userId="fd8d4bdb-ad86-4668-968e-df3b412901ed" providerId="ADAL" clId="{16B30C87-97E8-4311-BAFA-C9EB827329A6}" dt="2022-05-05T14:45:22.454" v="32" actId="1076"/>
          <ac:spMkLst>
            <pc:docMk/>
            <pc:sldMk cId="4251997286" sldId="510"/>
            <ac:spMk id="2" creationId="{D680F3D4-EEB4-4D03-884F-9E5F9926C496}"/>
          </ac:spMkLst>
        </pc:spChg>
      </pc:sldChg>
      <pc:sldChg chg="addSp delSp modSp mod">
        <pc:chgData name="Margot BAUCHE" userId="fd8d4bdb-ad86-4668-968e-df3b412901ed" providerId="ADAL" clId="{16B30C87-97E8-4311-BAFA-C9EB827329A6}" dt="2022-05-05T14:50:43.154" v="570" actId="113"/>
        <pc:sldMkLst>
          <pc:docMk/>
          <pc:sldMk cId="353806648" sldId="530"/>
        </pc:sldMkLst>
        <pc:spChg chg="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9" creationId="{84A2B32D-77CD-4F0B-A552-8A5876EFF5FE}"/>
          </ac:spMkLst>
        </pc:spChg>
        <pc:spChg chg="add 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18" creationId="{13708A09-27D6-44B0-0BA7-C688D9DB554C}"/>
          </ac:spMkLst>
        </pc:spChg>
        <pc:spChg chg="add 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19" creationId="{A33C121A-6E4C-B8CD-2199-79D004F184CF}"/>
          </ac:spMkLst>
        </pc:spChg>
        <pc:spChg chg="mod">
          <ac:chgData name="Margot BAUCHE" userId="fd8d4bdb-ad86-4668-968e-df3b412901ed" providerId="ADAL" clId="{16B30C87-97E8-4311-BAFA-C9EB827329A6}" dt="2022-05-05T14:48:31.111" v="345"/>
          <ac:spMkLst>
            <pc:docMk/>
            <pc:sldMk cId="353806648" sldId="530"/>
            <ac:spMk id="21" creationId="{E1C19BBF-884D-2106-F497-53008B5E03FB}"/>
          </ac:spMkLst>
        </pc:spChg>
        <pc:spChg chg="mod">
          <ac:chgData name="Margot BAUCHE" userId="fd8d4bdb-ad86-4668-968e-df3b412901ed" providerId="ADAL" clId="{16B30C87-97E8-4311-BAFA-C9EB827329A6}" dt="2022-05-05T14:48:40.084" v="347" actId="20577"/>
          <ac:spMkLst>
            <pc:docMk/>
            <pc:sldMk cId="353806648" sldId="530"/>
            <ac:spMk id="22" creationId="{87E8FE32-C719-F5D3-D155-E0174ECE4BF6}"/>
          </ac:spMkLst>
        </pc:spChg>
        <pc:spChg chg="add 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24" creationId="{EBD3F9E5-286F-459A-807D-7496E1396C25}"/>
          </ac:spMkLst>
        </pc:spChg>
        <pc:spChg chg="add del mod">
          <ac:chgData name="Margot BAUCHE" userId="fd8d4bdb-ad86-4668-968e-df3b412901ed" providerId="ADAL" clId="{16B30C87-97E8-4311-BAFA-C9EB827329A6}" dt="2022-05-05T14:50:43.154" v="570" actId="113"/>
          <ac:spMkLst>
            <pc:docMk/>
            <pc:sldMk cId="353806648" sldId="530"/>
            <ac:spMk id="26" creationId="{F4C56972-A722-4567-B73B-385E099D2929}"/>
          </ac:spMkLst>
        </pc:spChg>
        <pc:spChg chg="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34" creationId="{47AEAD1D-7E7F-4F1A-A4BF-A5B1CF2DC860}"/>
          </ac:spMkLst>
        </pc:spChg>
        <pc:spChg chg="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35" creationId="{F8F8088D-ECCB-487B-B9A6-4CC1A83C85F5}"/>
          </ac:spMkLst>
        </pc:spChg>
        <pc:spChg chg="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39" creationId="{3FFE3969-800C-4F99-A790-A2E43DE1DD8D}"/>
          </ac:spMkLst>
        </pc:spChg>
        <pc:spChg chg="mod">
          <ac:chgData name="Margot BAUCHE" userId="fd8d4bdb-ad86-4668-968e-df3b412901ed" providerId="ADAL" clId="{16B30C87-97E8-4311-BAFA-C9EB827329A6}" dt="2022-05-05T14:48:54.585" v="410" actId="1035"/>
          <ac:spMkLst>
            <pc:docMk/>
            <pc:sldMk cId="353806648" sldId="530"/>
            <ac:spMk id="40" creationId="{188A5830-766F-4BFE-B8FA-FA772E211939}"/>
          </ac:spMkLst>
        </pc:spChg>
        <pc:grpChg chg="mod">
          <ac:chgData name="Margot BAUCHE" userId="fd8d4bdb-ad86-4668-968e-df3b412901ed" providerId="ADAL" clId="{16B30C87-97E8-4311-BAFA-C9EB827329A6}" dt="2022-05-05T14:48:54.585" v="410" actId="1035"/>
          <ac:grpSpMkLst>
            <pc:docMk/>
            <pc:sldMk cId="353806648" sldId="530"/>
            <ac:grpSpMk id="14" creationId="{12CB4D75-FF8A-4388-9A99-FE528E50135D}"/>
          </ac:grpSpMkLst>
        </pc:grpChg>
        <pc:grpChg chg="add mod">
          <ac:chgData name="Margot BAUCHE" userId="fd8d4bdb-ad86-4668-968e-df3b412901ed" providerId="ADAL" clId="{16B30C87-97E8-4311-BAFA-C9EB827329A6}" dt="2022-05-05T14:48:54.585" v="410" actId="1035"/>
          <ac:grpSpMkLst>
            <pc:docMk/>
            <pc:sldMk cId="353806648" sldId="530"/>
            <ac:grpSpMk id="20" creationId="{D0870479-0919-94CB-F2FA-233214EB5962}"/>
          </ac:grpSpMkLst>
        </pc:grpChg>
        <pc:grpChg chg="mod">
          <ac:chgData name="Margot BAUCHE" userId="fd8d4bdb-ad86-4668-968e-df3b412901ed" providerId="ADAL" clId="{16B30C87-97E8-4311-BAFA-C9EB827329A6}" dt="2022-05-05T14:48:54.585" v="410" actId="1035"/>
          <ac:grpSpMkLst>
            <pc:docMk/>
            <pc:sldMk cId="353806648" sldId="530"/>
            <ac:grpSpMk id="28" creationId="{5B3735DA-7736-422B-9E58-53C25EE96275}"/>
          </ac:grpSpMkLst>
        </pc:grpChg>
        <pc:grpChg chg="mod">
          <ac:chgData name="Margot BAUCHE" userId="fd8d4bdb-ad86-4668-968e-df3b412901ed" providerId="ADAL" clId="{16B30C87-97E8-4311-BAFA-C9EB827329A6}" dt="2022-05-05T14:48:54.585" v="410" actId="1035"/>
          <ac:grpSpMkLst>
            <pc:docMk/>
            <pc:sldMk cId="353806648" sldId="530"/>
            <ac:grpSpMk id="36" creationId="{AB973CA9-B386-42A5-8F49-0AAB13094AD3}"/>
          </ac:grpSpMkLst>
        </pc:grpChg>
      </pc:sldChg>
      <pc:sldChg chg="del">
        <pc:chgData name="Margot BAUCHE" userId="fd8d4bdb-ad86-4668-968e-df3b412901ed" providerId="ADAL" clId="{16B30C87-97E8-4311-BAFA-C9EB827329A6}" dt="2022-05-05T14:48:16.094" v="295" actId="47"/>
        <pc:sldMkLst>
          <pc:docMk/>
          <pc:sldMk cId="0" sldId="533"/>
        </pc:sldMkLst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2211795480" sldId="602"/>
        </pc:sldMkLst>
      </pc:sldChg>
      <pc:sldChg chg="modSp mod modNotesTx">
        <pc:chgData name="Margot BAUCHE" userId="fd8d4bdb-ad86-4668-968e-df3b412901ed" providerId="ADAL" clId="{16B30C87-97E8-4311-BAFA-C9EB827329A6}" dt="2022-05-18T07:46:47.521" v="1306" actId="1076"/>
        <pc:sldMkLst>
          <pc:docMk/>
          <pc:sldMk cId="2576066345" sldId="605"/>
        </pc:sldMkLst>
        <pc:spChg chg="mod">
          <ac:chgData name="Margot BAUCHE" userId="fd8d4bdb-ad86-4668-968e-df3b412901ed" providerId="ADAL" clId="{16B30C87-97E8-4311-BAFA-C9EB827329A6}" dt="2022-05-18T07:46:47.521" v="1306" actId="1076"/>
          <ac:spMkLst>
            <pc:docMk/>
            <pc:sldMk cId="2576066345" sldId="605"/>
            <ac:spMk id="2" creationId="{D680F3D4-EEB4-4D03-884F-9E5F9926C496}"/>
          </ac:spMkLst>
        </pc:spChg>
      </pc:sldChg>
      <pc:sldChg chg="modSp mod">
        <pc:chgData name="Margot BAUCHE" userId="fd8d4bdb-ad86-4668-968e-df3b412901ed" providerId="ADAL" clId="{16B30C87-97E8-4311-BAFA-C9EB827329A6}" dt="2022-07-29T10:10:14.262" v="1340" actId="113"/>
        <pc:sldMkLst>
          <pc:docMk/>
          <pc:sldMk cId="1894153100" sldId="608"/>
        </pc:sldMkLst>
        <pc:spChg chg="mod">
          <ac:chgData name="Margot BAUCHE" userId="fd8d4bdb-ad86-4668-968e-df3b412901ed" providerId="ADAL" clId="{16B30C87-97E8-4311-BAFA-C9EB827329A6}" dt="2022-07-29T10:10:14.262" v="1340" actId="113"/>
          <ac:spMkLst>
            <pc:docMk/>
            <pc:sldMk cId="1894153100" sldId="608"/>
            <ac:spMk id="2" creationId="{D680F3D4-EEB4-4D03-884F-9E5F9926C496}"/>
          </ac:spMkLst>
        </pc:spChg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1645162459" sldId="609"/>
        </pc:sldMkLst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1467257142" sldId="610"/>
        </pc:sldMkLst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725371465" sldId="612"/>
        </pc:sldMkLst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1795515314" sldId="613"/>
        </pc:sldMkLst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669111771" sldId="614"/>
        </pc:sldMkLst>
      </pc:sldChg>
      <pc:sldChg chg="addSp delSp modSp mod modNotesTx">
        <pc:chgData name="Margot BAUCHE" userId="fd8d4bdb-ad86-4668-968e-df3b412901ed" providerId="ADAL" clId="{16B30C87-97E8-4311-BAFA-C9EB827329A6}" dt="2022-05-18T07:47:13.400" v="1307" actId="207"/>
        <pc:sldMkLst>
          <pc:docMk/>
          <pc:sldMk cId="299952016" sldId="615"/>
        </pc:sldMkLst>
        <pc:spChg chg="mod">
          <ac:chgData name="Margot BAUCHE" userId="fd8d4bdb-ad86-4668-968e-df3b412901ed" providerId="ADAL" clId="{16B30C87-97E8-4311-BAFA-C9EB827329A6}" dt="2022-05-05T14:49:42.064" v="439" actId="6549"/>
          <ac:spMkLst>
            <pc:docMk/>
            <pc:sldMk cId="299952016" sldId="615"/>
            <ac:spMk id="2" creationId="{1214B12D-C9F4-4B74-84FF-C2694CA0EBEF}"/>
          </ac:spMkLst>
        </pc:spChg>
        <pc:spChg chg="add del mod">
          <ac:chgData name="Margot BAUCHE" userId="fd8d4bdb-ad86-4668-968e-df3b412901ed" providerId="ADAL" clId="{16B30C87-97E8-4311-BAFA-C9EB827329A6}" dt="2022-05-16T09:50:42.459" v="982" actId="478"/>
          <ac:spMkLst>
            <pc:docMk/>
            <pc:sldMk cId="299952016" sldId="615"/>
            <ac:spMk id="3" creationId="{D4B902AE-A484-E21E-7BB3-7F6B44978D76}"/>
          </ac:spMkLst>
        </pc:spChg>
        <pc:spChg chg="mod">
          <ac:chgData name="Margot BAUCHE" userId="fd8d4bdb-ad86-4668-968e-df3b412901ed" providerId="ADAL" clId="{16B30C87-97E8-4311-BAFA-C9EB827329A6}" dt="2022-05-05T14:49:36.105" v="433" actId="20577"/>
          <ac:spMkLst>
            <pc:docMk/>
            <pc:sldMk cId="299952016" sldId="615"/>
            <ac:spMk id="12" creationId="{983F43AA-9D58-43A3-9163-732EA24EF052}"/>
          </ac:spMkLst>
        </pc:spChg>
        <pc:spChg chg="mod">
          <ac:chgData name="Margot BAUCHE" userId="fd8d4bdb-ad86-4668-968e-df3b412901ed" providerId="ADAL" clId="{16B30C87-97E8-4311-BAFA-C9EB827329A6}" dt="2022-05-18T07:47:13.400" v="1307" actId="207"/>
          <ac:spMkLst>
            <pc:docMk/>
            <pc:sldMk cId="299952016" sldId="615"/>
            <ac:spMk id="17" creationId="{F042D045-2027-4243-B97C-6F9C10535118}"/>
          </ac:spMkLst>
        </pc:spChg>
        <pc:spChg chg="del mod">
          <ac:chgData name="Margot BAUCHE" userId="fd8d4bdb-ad86-4668-968e-df3b412901ed" providerId="ADAL" clId="{16B30C87-97E8-4311-BAFA-C9EB827329A6}" dt="2022-05-05T14:49:39.169" v="436" actId="478"/>
          <ac:spMkLst>
            <pc:docMk/>
            <pc:sldMk cId="299952016" sldId="615"/>
            <ac:spMk id="18" creationId="{F5766080-4229-48D5-A798-363B59A21511}"/>
          </ac:spMkLst>
        </pc:spChg>
        <pc:spChg chg="del">
          <ac:chgData name="Margot BAUCHE" userId="fd8d4bdb-ad86-4668-968e-df3b412901ed" providerId="ADAL" clId="{16B30C87-97E8-4311-BAFA-C9EB827329A6}" dt="2022-05-05T14:49:40.493" v="438" actId="478"/>
          <ac:spMkLst>
            <pc:docMk/>
            <pc:sldMk cId="299952016" sldId="615"/>
            <ac:spMk id="19" creationId="{076F7605-F153-4B5C-9D83-2C289203893D}"/>
          </ac:spMkLst>
        </pc:spChg>
        <pc:picChg chg="add mod">
          <ac:chgData name="Margot BAUCHE" userId="fd8d4bdb-ad86-4668-968e-df3b412901ed" providerId="ADAL" clId="{16B30C87-97E8-4311-BAFA-C9EB827329A6}" dt="2022-05-16T09:51:00.252" v="988" actId="1076"/>
          <ac:picMkLst>
            <pc:docMk/>
            <pc:sldMk cId="299952016" sldId="615"/>
            <ac:picMk id="6" creationId="{9EE113DA-E304-29FF-F260-2235E3E61396}"/>
          </ac:picMkLst>
        </pc:picChg>
        <pc:picChg chg="del">
          <ac:chgData name="Margot BAUCHE" userId="fd8d4bdb-ad86-4668-968e-df3b412901ed" providerId="ADAL" clId="{16B30C87-97E8-4311-BAFA-C9EB827329A6}" dt="2022-05-05T14:49:37.974" v="434" actId="478"/>
          <ac:picMkLst>
            <pc:docMk/>
            <pc:sldMk cId="299952016" sldId="615"/>
            <ac:picMk id="8" creationId="{CD1B88F9-7365-423A-A020-5F1939F95DEB}"/>
          </ac:picMkLst>
        </pc:picChg>
        <pc:picChg chg="del">
          <ac:chgData name="Margot BAUCHE" userId="fd8d4bdb-ad86-4668-968e-df3b412901ed" providerId="ADAL" clId="{16B30C87-97E8-4311-BAFA-C9EB827329A6}" dt="2022-05-16T10:19:47.696" v="1278"/>
          <ac:picMkLst>
            <pc:docMk/>
            <pc:sldMk cId="299952016" sldId="615"/>
            <ac:picMk id="8" creationId="{F0FC6DF6-03C0-0836-8732-0C1644FE1240}"/>
          </ac:picMkLst>
        </pc:picChg>
        <pc:picChg chg="del">
          <ac:chgData name="Margot BAUCHE" userId="fd8d4bdb-ad86-4668-968e-df3b412901ed" providerId="ADAL" clId="{16B30C87-97E8-4311-BAFA-C9EB827329A6}" dt="2022-05-05T14:49:39.577" v="437" actId="478"/>
          <ac:picMkLst>
            <pc:docMk/>
            <pc:sldMk cId="299952016" sldId="615"/>
            <ac:picMk id="14" creationId="{DAF8DE85-382B-444F-AC44-0ABA6DCF46D0}"/>
          </ac:picMkLst>
        </pc:picChg>
      </pc:sldChg>
      <pc:sldChg chg="modSp add mod ord">
        <pc:chgData name="Margot BAUCHE" userId="fd8d4bdb-ad86-4668-968e-df3b412901ed" providerId="ADAL" clId="{16B30C87-97E8-4311-BAFA-C9EB827329A6}" dt="2022-05-05T14:50:56.822" v="575" actId="1076"/>
        <pc:sldMkLst>
          <pc:docMk/>
          <pc:sldMk cId="1528372554" sldId="616"/>
        </pc:sldMkLst>
        <pc:spChg chg="mod">
          <ac:chgData name="Margot BAUCHE" userId="fd8d4bdb-ad86-4668-968e-df3b412901ed" providerId="ADAL" clId="{16B30C87-97E8-4311-BAFA-C9EB827329A6}" dt="2022-05-05T14:50:56.822" v="575" actId="1076"/>
          <ac:spMkLst>
            <pc:docMk/>
            <pc:sldMk cId="1528372554" sldId="616"/>
            <ac:spMk id="2" creationId="{D680F3D4-EEB4-4D03-884F-9E5F9926C496}"/>
          </ac:spMkLst>
        </pc:spChg>
      </pc:sldChg>
      <pc:sldChg chg="addSp delSp modSp add mod modNotesTx">
        <pc:chgData name="Margot BAUCHE" userId="fd8d4bdb-ad86-4668-968e-df3b412901ed" providerId="ADAL" clId="{16B30C87-97E8-4311-BAFA-C9EB827329A6}" dt="2022-07-29T10:09:52.476" v="1338" actId="166"/>
        <pc:sldMkLst>
          <pc:docMk/>
          <pc:sldMk cId="1563547266" sldId="617"/>
        </pc:sldMkLst>
        <pc:spChg chg="del">
          <ac:chgData name="Margot BAUCHE" userId="fd8d4bdb-ad86-4668-968e-df3b412901ed" providerId="ADAL" clId="{16B30C87-97E8-4311-BAFA-C9EB827329A6}" dt="2022-05-05T14:51:30.750" v="628" actId="478"/>
          <ac:spMkLst>
            <pc:docMk/>
            <pc:sldMk cId="1563547266" sldId="617"/>
            <ac:spMk id="3" creationId="{D4B902AE-A484-E21E-7BB3-7F6B44978D76}"/>
          </ac:spMkLst>
        </pc:spChg>
        <pc:spChg chg="add del mod">
          <ac:chgData name="Margot BAUCHE" userId="fd8d4bdb-ad86-4668-968e-df3b412901ed" providerId="ADAL" clId="{16B30C87-97E8-4311-BAFA-C9EB827329A6}" dt="2022-05-16T07:47:26.029" v="892" actId="478"/>
          <ac:spMkLst>
            <pc:docMk/>
            <pc:sldMk cId="1563547266" sldId="617"/>
            <ac:spMk id="4" creationId="{DEF06CB9-FBC8-C848-3B71-106ED7747615}"/>
          </ac:spMkLst>
        </pc:spChg>
        <pc:spChg chg="mod">
          <ac:chgData name="Margot BAUCHE" userId="fd8d4bdb-ad86-4668-968e-df3b412901ed" providerId="ADAL" clId="{16B30C87-97E8-4311-BAFA-C9EB827329A6}" dt="2022-05-05T14:51:13.151" v="577"/>
          <ac:spMkLst>
            <pc:docMk/>
            <pc:sldMk cId="1563547266" sldId="617"/>
            <ac:spMk id="12" creationId="{983F43AA-9D58-43A3-9163-732EA24EF052}"/>
          </ac:spMkLst>
        </pc:spChg>
        <pc:spChg chg="add mod">
          <ac:chgData name="Margot BAUCHE" userId="fd8d4bdb-ad86-4668-968e-df3b412901ed" providerId="ADAL" clId="{16B30C87-97E8-4311-BAFA-C9EB827329A6}" dt="2022-05-16T07:51:49.570" v="954" actId="14861"/>
          <ac:spMkLst>
            <pc:docMk/>
            <pc:sldMk cId="1563547266" sldId="617"/>
            <ac:spMk id="13" creationId="{716A3BD1-6C5B-9308-389E-6731238CE239}"/>
          </ac:spMkLst>
        </pc:spChg>
        <pc:spChg chg="mod">
          <ac:chgData name="Margot BAUCHE" userId="fd8d4bdb-ad86-4668-968e-df3b412901ed" providerId="ADAL" clId="{16B30C87-97E8-4311-BAFA-C9EB827329A6}" dt="2022-05-16T10:13:03.972" v="1272" actId="1076"/>
          <ac:spMkLst>
            <pc:docMk/>
            <pc:sldMk cId="1563547266" sldId="617"/>
            <ac:spMk id="17" creationId="{F042D045-2027-4243-B97C-6F9C10535118}"/>
          </ac:spMkLst>
        </pc:spChg>
        <pc:picChg chg="add mod">
          <ac:chgData name="Margot BAUCHE" userId="fd8d4bdb-ad86-4668-968e-df3b412901ed" providerId="ADAL" clId="{16B30C87-97E8-4311-BAFA-C9EB827329A6}" dt="2022-05-18T07:49:37.162" v="1314" actId="1076"/>
          <ac:picMkLst>
            <pc:docMk/>
            <pc:sldMk cId="1563547266" sldId="617"/>
            <ac:picMk id="4" creationId="{517B2900-4173-368E-D470-E0CDD140D8E8}"/>
          </ac:picMkLst>
        </pc:picChg>
        <pc:picChg chg="add mod ord">
          <ac:chgData name="Margot BAUCHE" userId="fd8d4bdb-ad86-4668-968e-df3b412901ed" providerId="ADAL" clId="{16B30C87-97E8-4311-BAFA-C9EB827329A6}" dt="2022-07-29T10:09:52.476" v="1338" actId="166"/>
          <ac:picMkLst>
            <pc:docMk/>
            <pc:sldMk cId="1563547266" sldId="617"/>
            <ac:picMk id="6" creationId="{DF323650-DCB4-97BF-4545-B07323161E0D}"/>
          </ac:picMkLst>
        </pc:picChg>
        <pc:picChg chg="add del mod modCrop">
          <ac:chgData name="Margot BAUCHE" userId="fd8d4bdb-ad86-4668-968e-df3b412901ed" providerId="ADAL" clId="{16B30C87-97E8-4311-BAFA-C9EB827329A6}" dt="2022-05-18T07:47:55.873" v="1308" actId="478"/>
          <ac:picMkLst>
            <pc:docMk/>
            <pc:sldMk cId="1563547266" sldId="617"/>
            <ac:picMk id="11" creationId="{93DC5017-EEA7-9E9E-05FF-6052985B6C5F}"/>
          </ac:picMkLst>
        </pc:picChg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3609834275" sldId="617"/>
        </pc:sldMkLst>
      </pc:sldChg>
      <pc:sldChg chg="modSp add mod ord">
        <pc:chgData name="Margot BAUCHE" userId="fd8d4bdb-ad86-4668-968e-df3b412901ed" providerId="ADAL" clId="{16B30C87-97E8-4311-BAFA-C9EB827329A6}" dt="2022-05-05T14:52:09.751" v="666" actId="20577"/>
        <pc:sldMkLst>
          <pc:docMk/>
          <pc:sldMk cId="1281489364" sldId="618"/>
        </pc:sldMkLst>
        <pc:spChg chg="mod">
          <ac:chgData name="Margot BAUCHE" userId="fd8d4bdb-ad86-4668-968e-df3b412901ed" providerId="ADAL" clId="{16B30C87-97E8-4311-BAFA-C9EB827329A6}" dt="2022-05-05T14:52:09.751" v="666" actId="20577"/>
          <ac:spMkLst>
            <pc:docMk/>
            <pc:sldMk cId="1281489364" sldId="618"/>
            <ac:spMk id="2" creationId="{D680F3D4-EEB4-4D03-884F-9E5F9926C496}"/>
          </ac:spMkLst>
        </pc:spChg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2811992995" sldId="618"/>
        </pc:sldMkLst>
      </pc:sldChg>
      <pc:sldChg chg="addSp delSp modSp add mod">
        <pc:chgData name="Margot BAUCHE" userId="fd8d4bdb-ad86-4668-968e-df3b412901ed" providerId="ADAL" clId="{16B30C87-97E8-4311-BAFA-C9EB827329A6}" dt="2022-05-16T07:53:26.269" v="981" actId="20577"/>
        <pc:sldMkLst>
          <pc:docMk/>
          <pc:sldMk cId="715217536" sldId="619"/>
        </pc:sldMkLst>
        <pc:spChg chg="del mod">
          <ac:chgData name="Margot BAUCHE" userId="fd8d4bdb-ad86-4668-968e-df3b412901ed" providerId="ADAL" clId="{16B30C87-97E8-4311-BAFA-C9EB827329A6}" dt="2022-05-16T07:53:05.956" v="970" actId="478"/>
          <ac:spMkLst>
            <pc:docMk/>
            <pc:sldMk cId="715217536" sldId="619"/>
            <ac:spMk id="4" creationId="{DEF06CB9-FBC8-C848-3B71-106ED7747615}"/>
          </ac:spMkLst>
        </pc:spChg>
        <pc:spChg chg="mod">
          <ac:chgData name="Margot BAUCHE" userId="fd8d4bdb-ad86-4668-968e-df3b412901ed" providerId="ADAL" clId="{16B30C87-97E8-4311-BAFA-C9EB827329A6}" dt="2022-05-16T07:52:34.908" v="969" actId="20577"/>
          <ac:spMkLst>
            <pc:docMk/>
            <pc:sldMk cId="715217536" sldId="619"/>
            <ac:spMk id="12" creationId="{983F43AA-9D58-43A3-9163-732EA24EF052}"/>
          </ac:spMkLst>
        </pc:spChg>
        <pc:spChg chg="mod">
          <ac:chgData name="Margot BAUCHE" userId="fd8d4bdb-ad86-4668-968e-df3b412901ed" providerId="ADAL" clId="{16B30C87-97E8-4311-BAFA-C9EB827329A6}" dt="2022-05-16T07:53:26.269" v="981" actId="20577"/>
          <ac:spMkLst>
            <pc:docMk/>
            <pc:sldMk cId="715217536" sldId="619"/>
            <ac:spMk id="17" creationId="{F042D045-2027-4243-B97C-6F9C10535118}"/>
          </ac:spMkLst>
        </pc:spChg>
        <pc:picChg chg="add mod">
          <ac:chgData name="Margot BAUCHE" userId="fd8d4bdb-ad86-4668-968e-df3b412901ed" providerId="ADAL" clId="{16B30C87-97E8-4311-BAFA-C9EB827329A6}" dt="2022-05-16T07:53:19.787" v="977" actId="1076"/>
          <ac:picMkLst>
            <pc:docMk/>
            <pc:sldMk cId="715217536" sldId="619"/>
            <ac:picMk id="6" creationId="{C5FEC5FB-17DC-3F16-A3BC-11D6898F2B43}"/>
          </ac:picMkLst>
        </pc:picChg>
      </pc:sldChg>
      <pc:sldChg chg="del">
        <pc:chgData name="Margot BAUCHE" userId="fd8d4bdb-ad86-4668-968e-df3b412901ed" providerId="ADAL" clId="{16B30C87-97E8-4311-BAFA-C9EB827329A6}" dt="2022-05-05T14:49:05.734" v="413" actId="47"/>
        <pc:sldMkLst>
          <pc:docMk/>
          <pc:sldMk cId="1706213054" sldId="619"/>
        </pc:sldMkLst>
      </pc:sldChg>
      <pc:sldChg chg="modSp mod">
        <pc:chgData name="Margot BAUCHE" userId="fd8d4bdb-ad86-4668-968e-df3b412901ed" providerId="ADAL" clId="{16B30C87-97E8-4311-BAFA-C9EB827329A6}" dt="2022-05-18T08:02:59.993" v="1335" actId="20577"/>
        <pc:sldMkLst>
          <pc:docMk/>
          <pc:sldMk cId="2897645769" sldId="620"/>
        </pc:sldMkLst>
        <pc:spChg chg="mod">
          <ac:chgData name="Margot BAUCHE" userId="fd8d4bdb-ad86-4668-968e-df3b412901ed" providerId="ADAL" clId="{16B30C87-97E8-4311-BAFA-C9EB827329A6}" dt="2022-05-18T08:02:59.993" v="1335" actId="20577"/>
          <ac:spMkLst>
            <pc:docMk/>
            <pc:sldMk cId="2897645769" sldId="620"/>
            <ac:spMk id="12" creationId="{983F43AA-9D58-43A3-9163-732EA24EF052}"/>
          </ac:spMkLst>
        </pc:spChg>
        <pc:grpChg chg="mod">
          <ac:chgData name="Margot BAUCHE" userId="fd8d4bdb-ad86-4668-968e-df3b412901ed" providerId="ADAL" clId="{16B30C87-97E8-4311-BAFA-C9EB827329A6}" dt="2022-05-18T08:01:29.320" v="1315" actId="1076"/>
          <ac:grpSpMkLst>
            <pc:docMk/>
            <pc:sldMk cId="2897645769" sldId="620"/>
            <ac:grpSpMk id="16" creationId="{81C737D6-BAC6-F3A8-C9C1-74B37FA49DD8}"/>
          </ac:grpSpMkLst>
        </pc:grpChg>
        <pc:grpChg chg="mod">
          <ac:chgData name="Margot BAUCHE" userId="fd8d4bdb-ad86-4668-968e-df3b412901ed" providerId="ADAL" clId="{16B30C87-97E8-4311-BAFA-C9EB827329A6}" dt="2022-05-18T08:01:34.268" v="1316" actId="1076"/>
          <ac:grpSpMkLst>
            <pc:docMk/>
            <pc:sldMk cId="2897645769" sldId="620"/>
            <ac:grpSpMk id="20" creationId="{93A2546E-7B79-E24F-1000-B071B6F6346D}"/>
          </ac:grpSpMkLst>
        </pc:grpChg>
      </pc:sldChg>
      <pc:sldMasterChg chg="delSp mod">
        <pc:chgData name="Margot BAUCHE" userId="fd8d4bdb-ad86-4668-968e-df3b412901ed" providerId="ADAL" clId="{16B30C87-97E8-4311-BAFA-C9EB827329A6}" dt="2022-05-16T10:21:38.722" v="1282" actId="478"/>
        <pc:sldMasterMkLst>
          <pc:docMk/>
          <pc:sldMasterMk cId="1383142428" sldId="2147483779"/>
        </pc:sldMasterMkLst>
        <pc:picChg chg="del">
          <ac:chgData name="Margot BAUCHE" userId="fd8d4bdb-ad86-4668-968e-df3b412901ed" providerId="ADAL" clId="{16B30C87-97E8-4311-BAFA-C9EB827329A6}" dt="2022-05-16T10:21:38.045" v="1281" actId="478"/>
          <ac:picMkLst>
            <pc:docMk/>
            <pc:sldMasterMk cId="1383142428" sldId="2147483779"/>
            <ac:picMk id="8" creationId="{3261F48E-517F-4E9F-B9B4-CAF9608487E3}"/>
          </ac:picMkLst>
        </pc:picChg>
        <pc:picChg chg="del">
          <ac:chgData name="Margot BAUCHE" userId="fd8d4bdb-ad86-4668-968e-df3b412901ed" providerId="ADAL" clId="{16B30C87-97E8-4311-BAFA-C9EB827329A6}" dt="2022-05-16T10:21:38.722" v="1282" actId="478"/>
          <ac:picMkLst>
            <pc:docMk/>
            <pc:sldMasterMk cId="1383142428" sldId="2147483779"/>
            <ac:picMk id="9" creationId="{463175A3-C133-49ED-AEBB-31CB59641311}"/>
          </ac:picMkLst>
        </pc:picChg>
        <pc:picChg chg="del">
          <ac:chgData name="Margot BAUCHE" userId="fd8d4bdb-ad86-4668-968e-df3b412901ed" providerId="ADAL" clId="{16B30C87-97E8-4311-BAFA-C9EB827329A6}" dt="2022-05-16T10:21:37.359" v="1280" actId="478"/>
          <ac:picMkLst>
            <pc:docMk/>
            <pc:sldMasterMk cId="1383142428" sldId="2147483779"/>
            <ac:picMk id="10" creationId="{E76E759A-6D06-429A-AFB4-F41F945FDC87}"/>
          </ac:picMkLst>
        </pc:picChg>
      </pc:sldMasterChg>
    </pc:docChg>
  </pc:docChgLst>
  <pc:docChgLst>
    <pc:chgData name="Margot BAUCHE" userId="fd8d4bdb-ad86-4668-968e-df3b412901ed" providerId="ADAL" clId="{A9344765-E77C-4136-9638-7BF50373CE19}"/>
    <pc:docChg chg="custSel addSld delSld modSld modMainMaster">
      <pc:chgData name="Margot BAUCHE" userId="fd8d4bdb-ad86-4668-968e-df3b412901ed" providerId="ADAL" clId="{A9344765-E77C-4136-9638-7BF50373CE19}" dt="2022-07-29T15:05:40.587" v="109" actId="6014"/>
      <pc:docMkLst>
        <pc:docMk/>
      </pc:docMkLst>
      <pc:sldChg chg="delSp modSp mod modClrScheme chgLayout">
        <pc:chgData name="Margot BAUCHE" userId="fd8d4bdb-ad86-4668-968e-df3b412901ed" providerId="ADAL" clId="{A9344765-E77C-4136-9638-7BF50373CE19}" dt="2022-07-29T15:03:48.230" v="83" actId="700"/>
        <pc:sldMkLst>
          <pc:docMk/>
          <pc:sldMk cId="4251997286" sldId="510"/>
        </pc:sldMkLst>
        <pc:spChg chg="mod">
          <ac:chgData name="Margot BAUCHE" userId="fd8d4bdb-ad86-4668-968e-df3b412901ed" providerId="ADAL" clId="{A9344765-E77C-4136-9638-7BF50373CE19}" dt="2022-07-29T15:00:17.883" v="12" actId="20577"/>
          <ac:spMkLst>
            <pc:docMk/>
            <pc:sldMk cId="4251997286" sldId="510"/>
            <ac:spMk id="2" creationId="{D680F3D4-EEB4-4D03-884F-9E5F9926C496}"/>
          </ac:spMkLst>
        </pc:spChg>
        <pc:picChg chg="del mod">
          <ac:chgData name="Margot BAUCHE" userId="fd8d4bdb-ad86-4668-968e-df3b412901ed" providerId="ADAL" clId="{A9344765-E77C-4136-9638-7BF50373CE19}" dt="2022-07-29T15:03:44.559" v="81" actId="478"/>
          <ac:picMkLst>
            <pc:docMk/>
            <pc:sldMk cId="4251997286" sldId="510"/>
            <ac:picMk id="7" creationId="{64A2C101-09EA-4E5A-85AA-5BA1DF7B8EB5}"/>
          </ac:picMkLst>
        </pc:picChg>
        <pc:picChg chg="del">
          <ac:chgData name="Margot BAUCHE" userId="fd8d4bdb-ad86-4668-968e-df3b412901ed" providerId="ADAL" clId="{A9344765-E77C-4136-9638-7BF50373CE19}" dt="2022-07-29T15:03:45.209" v="82" actId="478"/>
          <ac:picMkLst>
            <pc:docMk/>
            <pc:sldMk cId="4251997286" sldId="510"/>
            <ac:picMk id="12" creationId="{522123CB-2D6D-4043-A66A-2ED7690543DB}"/>
          </ac:picMkLst>
        </pc:picChg>
      </pc:sldChg>
      <pc:sldChg chg="delSp modSp mod modClrScheme chgLayout">
        <pc:chgData name="Margot BAUCHE" userId="fd8d4bdb-ad86-4668-968e-df3b412901ed" providerId="ADAL" clId="{A9344765-E77C-4136-9638-7BF50373CE19}" dt="2022-07-29T15:03:28.378" v="78" actId="700"/>
        <pc:sldMkLst>
          <pc:docMk/>
          <pc:sldMk cId="353806648" sldId="530"/>
        </pc:sldMkLst>
        <pc:spChg chg="mod">
          <ac:chgData name="Margot BAUCHE" userId="fd8d4bdb-ad86-4668-968e-df3b412901ed" providerId="ADAL" clId="{A9344765-E77C-4136-9638-7BF50373CE19}" dt="2022-07-29T15:00:33.660" v="26" actId="20577"/>
          <ac:spMkLst>
            <pc:docMk/>
            <pc:sldMk cId="353806648" sldId="530"/>
            <ac:spMk id="9" creationId="{84A2B32D-77CD-4F0B-A552-8A5876EFF5FE}"/>
          </ac:spMkLst>
        </pc:spChg>
        <pc:spChg chg="mod">
          <ac:chgData name="Margot BAUCHE" userId="fd8d4bdb-ad86-4668-968e-df3b412901ed" providerId="ADAL" clId="{A9344765-E77C-4136-9638-7BF50373CE19}" dt="2022-07-29T15:00:27.180" v="23" actId="20577"/>
          <ac:spMkLst>
            <pc:docMk/>
            <pc:sldMk cId="353806648" sldId="530"/>
            <ac:spMk id="40" creationId="{188A5830-766F-4BFE-B8FA-FA772E211939}"/>
          </ac:spMkLst>
        </pc:spChg>
        <pc:picChg chg="del mod">
          <ac:chgData name="Margot BAUCHE" userId="fd8d4bdb-ad86-4668-968e-df3b412901ed" providerId="ADAL" clId="{A9344765-E77C-4136-9638-7BF50373CE19}" dt="2022-07-29T15:02:15.426" v="67" actId="478"/>
          <ac:picMkLst>
            <pc:docMk/>
            <pc:sldMk cId="353806648" sldId="530"/>
            <ac:picMk id="23" creationId="{3F64C816-9CC5-4068-ADCC-62926784D028}"/>
          </ac:picMkLst>
        </pc:picChg>
      </pc:sldChg>
      <pc:sldChg chg="delSp mod">
        <pc:chgData name="Margot BAUCHE" userId="fd8d4bdb-ad86-4668-968e-df3b412901ed" providerId="ADAL" clId="{A9344765-E77C-4136-9638-7BF50373CE19}" dt="2022-07-29T15:04:30.886" v="94" actId="478"/>
        <pc:sldMkLst>
          <pc:docMk/>
          <pc:sldMk cId="2576066345" sldId="605"/>
        </pc:sldMkLst>
        <pc:picChg chg="del">
          <ac:chgData name="Margot BAUCHE" userId="fd8d4bdb-ad86-4668-968e-df3b412901ed" providerId="ADAL" clId="{A9344765-E77C-4136-9638-7BF50373CE19}" dt="2022-07-29T15:04:30.513" v="93" actId="478"/>
          <ac:picMkLst>
            <pc:docMk/>
            <pc:sldMk cId="2576066345" sldId="605"/>
            <ac:picMk id="7" creationId="{EB35B5FE-CAB0-4125-9235-E91233BCE793}"/>
          </ac:picMkLst>
        </pc:picChg>
        <pc:picChg chg="del">
          <ac:chgData name="Margot BAUCHE" userId="fd8d4bdb-ad86-4668-968e-df3b412901ed" providerId="ADAL" clId="{A9344765-E77C-4136-9638-7BF50373CE19}" dt="2022-07-29T15:04:30.886" v="94" actId="478"/>
          <ac:picMkLst>
            <pc:docMk/>
            <pc:sldMk cId="2576066345" sldId="605"/>
            <ac:picMk id="9" creationId="{E48BB6C2-EDD1-4CD7-B2D3-6FC899FAC8C6}"/>
          </ac:picMkLst>
        </pc:picChg>
      </pc:sldChg>
      <pc:sldChg chg="delSp mod">
        <pc:chgData name="Margot BAUCHE" userId="fd8d4bdb-ad86-4668-968e-df3b412901ed" providerId="ADAL" clId="{A9344765-E77C-4136-9638-7BF50373CE19}" dt="2022-07-29T15:04:33.953" v="96" actId="478"/>
        <pc:sldMkLst>
          <pc:docMk/>
          <pc:sldMk cId="73893918" sldId="607"/>
        </pc:sldMkLst>
        <pc:picChg chg="del">
          <ac:chgData name="Margot BAUCHE" userId="fd8d4bdb-ad86-4668-968e-df3b412901ed" providerId="ADAL" clId="{A9344765-E77C-4136-9638-7BF50373CE19}" dt="2022-07-29T15:04:33.522" v="95" actId="478"/>
          <ac:picMkLst>
            <pc:docMk/>
            <pc:sldMk cId="73893918" sldId="607"/>
            <ac:picMk id="7" creationId="{EB35B5FE-CAB0-4125-9235-E91233BCE793}"/>
          </ac:picMkLst>
        </pc:picChg>
        <pc:picChg chg="del">
          <ac:chgData name="Margot BAUCHE" userId="fd8d4bdb-ad86-4668-968e-df3b412901ed" providerId="ADAL" clId="{A9344765-E77C-4136-9638-7BF50373CE19}" dt="2022-07-29T15:04:33.953" v="96" actId="478"/>
          <ac:picMkLst>
            <pc:docMk/>
            <pc:sldMk cId="73893918" sldId="607"/>
            <ac:picMk id="9" creationId="{E48BB6C2-EDD1-4CD7-B2D3-6FC899FAC8C6}"/>
          </ac:picMkLst>
        </pc:picChg>
      </pc:sldChg>
      <pc:sldChg chg="delSp modSp mod">
        <pc:chgData name="Margot BAUCHE" userId="fd8d4bdb-ad86-4668-968e-df3b412901ed" providerId="ADAL" clId="{A9344765-E77C-4136-9638-7BF50373CE19}" dt="2022-07-29T15:04:03.233" v="85" actId="478"/>
        <pc:sldMkLst>
          <pc:docMk/>
          <pc:sldMk cId="1894153100" sldId="608"/>
        </pc:sldMkLst>
        <pc:spChg chg="mod">
          <ac:chgData name="Margot BAUCHE" userId="fd8d4bdb-ad86-4668-968e-df3b412901ed" providerId="ADAL" clId="{A9344765-E77C-4136-9638-7BF50373CE19}" dt="2022-07-29T15:00:53.534" v="36" actId="1076"/>
          <ac:spMkLst>
            <pc:docMk/>
            <pc:sldMk cId="1894153100" sldId="608"/>
            <ac:spMk id="2" creationId="{D680F3D4-EEB4-4D03-884F-9E5F9926C496}"/>
          </ac:spMkLst>
        </pc:spChg>
        <pc:picChg chg="del">
          <ac:chgData name="Margot BAUCHE" userId="fd8d4bdb-ad86-4668-968e-df3b412901ed" providerId="ADAL" clId="{A9344765-E77C-4136-9638-7BF50373CE19}" dt="2022-07-29T15:04:03.233" v="85" actId="478"/>
          <ac:picMkLst>
            <pc:docMk/>
            <pc:sldMk cId="1894153100" sldId="608"/>
            <ac:picMk id="7" creationId="{EB35B5FE-CAB0-4125-9235-E91233BCE793}"/>
          </ac:picMkLst>
        </pc:picChg>
        <pc:picChg chg="del">
          <ac:chgData name="Margot BAUCHE" userId="fd8d4bdb-ad86-4668-968e-df3b412901ed" providerId="ADAL" clId="{A9344765-E77C-4136-9638-7BF50373CE19}" dt="2022-07-29T15:04:02.650" v="84" actId="478"/>
          <ac:picMkLst>
            <pc:docMk/>
            <pc:sldMk cId="1894153100" sldId="608"/>
            <ac:picMk id="9" creationId="{E48BB6C2-EDD1-4CD7-B2D3-6FC899FAC8C6}"/>
          </ac:picMkLst>
        </pc:picChg>
      </pc:sldChg>
      <pc:sldChg chg="delSp modSp mod modClrScheme chgLayout">
        <pc:chgData name="Margot BAUCHE" userId="fd8d4bdb-ad86-4668-968e-df3b412901ed" providerId="ADAL" clId="{A9344765-E77C-4136-9638-7BF50373CE19}" dt="2022-07-29T15:04:45.058" v="97" actId="478"/>
        <pc:sldMkLst>
          <pc:docMk/>
          <pc:sldMk cId="299952016" sldId="615"/>
        </pc:sldMkLst>
        <pc:spChg chg="mod">
          <ac:chgData name="Margot BAUCHE" userId="fd8d4bdb-ad86-4668-968e-df3b412901ed" providerId="ADAL" clId="{A9344765-E77C-4136-9638-7BF50373CE19}" dt="2022-07-29T15:01:03.623" v="47" actId="6549"/>
          <ac:spMkLst>
            <pc:docMk/>
            <pc:sldMk cId="299952016" sldId="615"/>
            <ac:spMk id="2" creationId="{1214B12D-C9F4-4B74-84FF-C2694CA0EBEF}"/>
          </ac:spMkLst>
        </pc:spChg>
        <pc:spChg chg="mod">
          <ac:chgData name="Margot BAUCHE" userId="fd8d4bdb-ad86-4668-968e-df3b412901ed" providerId="ADAL" clId="{A9344765-E77C-4136-9638-7BF50373CE19}" dt="2022-07-29T15:01:00.715" v="46" actId="20577"/>
          <ac:spMkLst>
            <pc:docMk/>
            <pc:sldMk cId="299952016" sldId="615"/>
            <ac:spMk id="12" creationId="{983F43AA-9D58-43A3-9163-732EA24EF052}"/>
          </ac:spMkLst>
        </pc:spChg>
        <pc:spChg chg="mod">
          <ac:chgData name="Margot BAUCHE" userId="fd8d4bdb-ad86-4668-968e-df3b412901ed" providerId="ADAL" clId="{A9344765-E77C-4136-9638-7BF50373CE19}" dt="2022-07-29T15:01:09.896" v="56" actId="20577"/>
          <ac:spMkLst>
            <pc:docMk/>
            <pc:sldMk cId="299952016" sldId="615"/>
            <ac:spMk id="16" creationId="{10DE245C-6D24-0F29-F186-10271606529B}"/>
          </ac:spMkLst>
        </pc:spChg>
        <pc:picChg chg="del">
          <ac:chgData name="Margot BAUCHE" userId="fd8d4bdb-ad86-4668-968e-df3b412901ed" providerId="ADAL" clId="{A9344765-E77C-4136-9638-7BF50373CE19}" dt="2022-07-29T15:04:45.058" v="97" actId="478"/>
          <ac:picMkLst>
            <pc:docMk/>
            <pc:sldMk cId="299952016" sldId="615"/>
            <ac:picMk id="10" creationId="{C9864EAE-0C4E-4B1C-A177-3E9A7FE64B2D}"/>
          </ac:picMkLst>
        </pc:picChg>
        <pc:picChg chg="del">
          <ac:chgData name="Margot BAUCHE" userId="fd8d4bdb-ad86-4668-968e-df3b412901ed" providerId="ADAL" clId="{A9344765-E77C-4136-9638-7BF50373CE19}" dt="2022-07-29T15:01:12.082" v="57" actId="478"/>
          <ac:picMkLst>
            <pc:docMk/>
            <pc:sldMk cId="299952016" sldId="615"/>
            <ac:picMk id="14" creationId="{01A1DD9E-A742-A397-B147-DA765B06D66F}"/>
          </ac:picMkLst>
        </pc:picChg>
      </pc:sldChg>
      <pc:sldChg chg="delSp modSp add mod">
        <pc:chgData name="Margot BAUCHE" userId="fd8d4bdb-ad86-4668-968e-df3b412901ed" providerId="ADAL" clId="{A9344765-E77C-4136-9638-7BF50373CE19}" dt="2022-07-29T15:04:18.811" v="88" actId="478"/>
        <pc:sldMkLst>
          <pc:docMk/>
          <pc:sldMk cId="1306442608" sldId="616"/>
        </pc:sldMkLst>
        <pc:spChg chg="mod">
          <ac:chgData name="Margot BAUCHE" userId="fd8d4bdb-ad86-4668-968e-df3b412901ed" providerId="ADAL" clId="{A9344765-E77C-4136-9638-7BF50373CE19}" dt="2022-07-29T15:01:29.828" v="61" actId="20577"/>
          <ac:spMkLst>
            <pc:docMk/>
            <pc:sldMk cId="1306442608" sldId="616"/>
            <ac:spMk id="2" creationId="{D680F3D4-EEB4-4D03-884F-9E5F9926C496}"/>
          </ac:spMkLst>
        </pc:spChg>
        <pc:picChg chg="del">
          <ac:chgData name="Margot BAUCHE" userId="fd8d4bdb-ad86-4668-968e-df3b412901ed" providerId="ADAL" clId="{A9344765-E77C-4136-9638-7BF50373CE19}" dt="2022-07-29T15:04:18.275" v="87" actId="478"/>
          <ac:picMkLst>
            <pc:docMk/>
            <pc:sldMk cId="1306442608" sldId="616"/>
            <ac:picMk id="7" creationId="{EB35B5FE-CAB0-4125-9235-E91233BCE793}"/>
          </ac:picMkLst>
        </pc:picChg>
        <pc:picChg chg="del">
          <ac:chgData name="Margot BAUCHE" userId="fd8d4bdb-ad86-4668-968e-df3b412901ed" providerId="ADAL" clId="{A9344765-E77C-4136-9638-7BF50373CE19}" dt="2022-07-29T15:04:18.811" v="88" actId="478"/>
          <ac:picMkLst>
            <pc:docMk/>
            <pc:sldMk cId="1306442608" sldId="616"/>
            <ac:picMk id="9" creationId="{E48BB6C2-EDD1-4CD7-B2D3-6FC899FAC8C6}"/>
          </ac:picMkLst>
        </pc:picChg>
      </pc:sldChg>
      <pc:sldChg chg="delSp modSp add mod modClrScheme chgLayout">
        <pc:chgData name="Margot BAUCHE" userId="fd8d4bdb-ad86-4668-968e-df3b412901ed" providerId="ADAL" clId="{A9344765-E77C-4136-9638-7BF50373CE19}" dt="2022-07-29T15:04:27.591" v="92" actId="20577"/>
        <pc:sldMkLst>
          <pc:docMk/>
          <pc:sldMk cId="1067473522" sldId="617"/>
        </pc:sldMkLst>
        <pc:spChg chg="mod">
          <ac:chgData name="Margot BAUCHE" userId="fd8d4bdb-ad86-4668-968e-df3b412901ed" providerId="ADAL" clId="{A9344765-E77C-4136-9638-7BF50373CE19}" dt="2022-07-29T15:04:27.591" v="92" actId="20577"/>
          <ac:spMkLst>
            <pc:docMk/>
            <pc:sldMk cId="1067473522" sldId="617"/>
            <ac:spMk id="12" creationId="{983F43AA-9D58-43A3-9163-732EA24EF052}"/>
          </ac:spMkLst>
        </pc:spChg>
        <pc:picChg chg="del">
          <ac:chgData name="Margot BAUCHE" userId="fd8d4bdb-ad86-4668-968e-df3b412901ed" providerId="ADAL" clId="{A9344765-E77C-4136-9638-7BF50373CE19}" dt="2022-07-29T15:04:23.666" v="90" actId="478"/>
          <ac:picMkLst>
            <pc:docMk/>
            <pc:sldMk cId="1067473522" sldId="617"/>
            <ac:picMk id="10" creationId="{C9864EAE-0C4E-4B1C-A177-3E9A7FE64B2D}"/>
          </ac:picMkLst>
        </pc:picChg>
      </pc:sldChg>
      <pc:sldChg chg="del">
        <pc:chgData name="Margot BAUCHE" userId="fd8d4bdb-ad86-4668-968e-df3b412901ed" providerId="ADAL" clId="{A9344765-E77C-4136-9638-7BF50373CE19}" dt="2022-07-29T15:01:17.049" v="58" actId="47"/>
        <pc:sldMkLst>
          <pc:docMk/>
          <pc:sldMk cId="715217536" sldId="619"/>
        </pc:sldMkLst>
      </pc:sldChg>
      <pc:sldChg chg="del">
        <pc:chgData name="Margot BAUCHE" userId="fd8d4bdb-ad86-4668-968e-df3b412901ed" providerId="ADAL" clId="{A9344765-E77C-4136-9638-7BF50373CE19}" dt="2022-07-29T15:01:17.049" v="58" actId="47"/>
        <pc:sldMkLst>
          <pc:docMk/>
          <pc:sldMk cId="4031796789" sldId="620"/>
        </pc:sldMkLst>
      </pc:sldChg>
      <pc:sldChg chg="del">
        <pc:chgData name="Margot BAUCHE" userId="fd8d4bdb-ad86-4668-968e-df3b412901ed" providerId="ADAL" clId="{A9344765-E77C-4136-9638-7BF50373CE19}" dt="2022-07-29T15:01:17.049" v="58" actId="47"/>
        <pc:sldMkLst>
          <pc:docMk/>
          <pc:sldMk cId="3193175049" sldId="621"/>
        </pc:sldMkLst>
      </pc:sldChg>
      <pc:sldChg chg="del">
        <pc:chgData name="Margot BAUCHE" userId="fd8d4bdb-ad86-4668-968e-df3b412901ed" providerId="ADAL" clId="{A9344765-E77C-4136-9638-7BF50373CE19}" dt="2022-07-29T15:01:17.049" v="58" actId="47"/>
        <pc:sldMkLst>
          <pc:docMk/>
          <pc:sldMk cId="1779585714" sldId="622"/>
        </pc:sldMkLst>
      </pc:sldChg>
      <pc:sldChg chg="del">
        <pc:chgData name="Margot BAUCHE" userId="fd8d4bdb-ad86-4668-968e-df3b412901ed" providerId="ADAL" clId="{A9344765-E77C-4136-9638-7BF50373CE19}" dt="2022-07-29T15:01:17.049" v="58" actId="47"/>
        <pc:sldMkLst>
          <pc:docMk/>
          <pc:sldMk cId="1869518186" sldId="623"/>
        </pc:sldMkLst>
      </pc:sldChg>
      <pc:sldMasterChg chg="addSldLayout delSldLayout modSldLayout">
        <pc:chgData name="Margot BAUCHE" userId="fd8d4bdb-ad86-4668-968e-df3b412901ed" providerId="ADAL" clId="{A9344765-E77C-4136-9638-7BF50373CE19}" dt="2022-07-29T15:05:40.587" v="109" actId="6014"/>
        <pc:sldMasterMkLst>
          <pc:docMk/>
          <pc:sldMasterMk cId="0" sldId="2147483767"/>
        </pc:sldMasterMkLst>
        <pc:sldLayoutChg chg="del">
          <pc:chgData name="Margot BAUCHE" userId="fd8d4bdb-ad86-4668-968e-df3b412901ed" providerId="ADAL" clId="{A9344765-E77C-4136-9638-7BF50373CE19}" dt="2022-07-29T15:05:18.692" v="98" actId="2696"/>
          <pc:sldLayoutMkLst>
            <pc:docMk/>
            <pc:sldMasterMk cId="0" sldId="2147483767"/>
            <pc:sldLayoutMk cId="3795663096" sldId="2147483768"/>
          </pc:sldLayoutMkLst>
        </pc:sldLayoutChg>
        <pc:sldLayoutChg chg="del">
          <pc:chgData name="Margot BAUCHE" userId="fd8d4bdb-ad86-4668-968e-df3b412901ed" providerId="ADAL" clId="{A9344765-E77C-4136-9638-7BF50373CE19}" dt="2022-07-29T15:05:18.705" v="99" actId="2696"/>
          <pc:sldLayoutMkLst>
            <pc:docMk/>
            <pc:sldMasterMk cId="0" sldId="2147483767"/>
            <pc:sldLayoutMk cId="3014087287" sldId="2147483769"/>
          </pc:sldLayoutMkLst>
        </pc:sldLayoutChg>
        <pc:sldLayoutChg chg="del">
          <pc:chgData name="Margot BAUCHE" userId="fd8d4bdb-ad86-4668-968e-df3b412901ed" providerId="ADAL" clId="{A9344765-E77C-4136-9638-7BF50373CE19}" dt="2022-07-29T15:05:18.719" v="100" actId="2696"/>
          <pc:sldLayoutMkLst>
            <pc:docMk/>
            <pc:sldMasterMk cId="0" sldId="2147483767"/>
            <pc:sldLayoutMk cId="4207872264" sldId="2147483770"/>
          </pc:sldLayoutMkLst>
        </pc:sldLayoutChg>
        <pc:sldLayoutChg chg="del">
          <pc:chgData name="Margot BAUCHE" userId="fd8d4bdb-ad86-4668-968e-df3b412901ed" providerId="ADAL" clId="{A9344765-E77C-4136-9638-7BF50373CE19}" dt="2022-07-29T15:05:18.738" v="101" actId="2696"/>
          <pc:sldLayoutMkLst>
            <pc:docMk/>
            <pc:sldMasterMk cId="0" sldId="2147483767"/>
            <pc:sldLayoutMk cId="3833486797" sldId="2147483771"/>
          </pc:sldLayoutMkLst>
        </pc:sldLayoutChg>
        <pc:sldLayoutChg chg="del">
          <pc:chgData name="Margot BAUCHE" userId="fd8d4bdb-ad86-4668-968e-df3b412901ed" providerId="ADAL" clId="{A9344765-E77C-4136-9638-7BF50373CE19}" dt="2022-07-29T15:05:18.763" v="102" actId="2696"/>
          <pc:sldLayoutMkLst>
            <pc:docMk/>
            <pc:sldMasterMk cId="0" sldId="2147483767"/>
            <pc:sldLayoutMk cId="1243135069" sldId="2147483772"/>
          </pc:sldLayoutMkLst>
        </pc:sldLayoutChg>
        <pc:sldLayoutChg chg="del">
          <pc:chgData name="Margot BAUCHE" userId="fd8d4bdb-ad86-4668-968e-df3b412901ed" providerId="ADAL" clId="{A9344765-E77C-4136-9638-7BF50373CE19}" dt="2022-07-29T15:05:18.776" v="103" actId="2696"/>
          <pc:sldLayoutMkLst>
            <pc:docMk/>
            <pc:sldMasterMk cId="0" sldId="2147483767"/>
            <pc:sldLayoutMk cId="3116836134" sldId="2147483773"/>
          </pc:sldLayoutMkLst>
        </pc:sldLayoutChg>
        <pc:sldLayoutChg chg="addSp delSp modSp mod">
          <pc:chgData name="Margot BAUCHE" userId="fd8d4bdb-ad86-4668-968e-df3b412901ed" providerId="ADAL" clId="{A9344765-E77C-4136-9638-7BF50373CE19}" dt="2022-07-29T15:05:35.562" v="108" actId="6014"/>
          <pc:sldLayoutMkLst>
            <pc:docMk/>
            <pc:sldMasterMk cId="0" sldId="2147483767"/>
            <pc:sldLayoutMk cId="1684924920" sldId="2147483774"/>
          </pc:sldLayoutMkLst>
          <pc:picChg chg="add mod">
            <ac:chgData name="Margot BAUCHE" userId="fd8d4bdb-ad86-4668-968e-df3b412901ed" providerId="ADAL" clId="{A9344765-E77C-4136-9638-7BF50373CE19}" dt="2022-07-29T15:01:59.545" v="65"/>
            <ac:picMkLst>
              <pc:docMk/>
              <pc:sldMasterMk cId="0" sldId="2147483767"/>
              <pc:sldLayoutMk cId="1684924920" sldId="2147483774"/>
              <ac:picMk id="9" creationId="{8D08BC89-32F1-B1AD-1CF4-C42BECBD3C90}"/>
            </ac:picMkLst>
          </pc:picChg>
          <pc:picChg chg="add del mod">
            <ac:chgData name="Margot BAUCHE" userId="fd8d4bdb-ad86-4668-968e-df3b412901ed" providerId="ADAL" clId="{A9344765-E77C-4136-9638-7BF50373CE19}" dt="2022-07-29T15:02:28.382" v="70" actId="478"/>
            <ac:picMkLst>
              <pc:docMk/>
              <pc:sldMasterMk cId="0" sldId="2147483767"/>
              <pc:sldLayoutMk cId="1684924920" sldId="2147483774"/>
              <ac:picMk id="10" creationId="{C5EA6EB7-D21A-E4EB-0741-17C6F8B07D01}"/>
            </ac:picMkLst>
          </pc:picChg>
          <pc:picChg chg="add mod">
            <ac:chgData name="Margot BAUCHE" userId="fd8d4bdb-ad86-4668-968e-df3b412901ed" providerId="ADAL" clId="{A9344765-E77C-4136-9638-7BF50373CE19}" dt="2022-07-29T15:03:15.143" v="77"/>
            <ac:picMkLst>
              <pc:docMk/>
              <pc:sldMasterMk cId="0" sldId="2147483767"/>
              <pc:sldLayoutMk cId="1684924920" sldId="2147483774"/>
              <ac:picMk id="11" creationId="{6EB5AE6B-BB3F-A52D-9E45-0C4F80D28A9C}"/>
            </ac:picMkLst>
          </pc:picChg>
        </pc:sldLayoutChg>
        <pc:sldLayoutChg chg="del">
          <pc:chgData name="Margot BAUCHE" userId="fd8d4bdb-ad86-4668-968e-df3b412901ed" providerId="ADAL" clId="{A9344765-E77C-4136-9638-7BF50373CE19}" dt="2022-07-29T15:05:21.921" v="104" actId="2696"/>
          <pc:sldLayoutMkLst>
            <pc:docMk/>
            <pc:sldMasterMk cId="0" sldId="2147483767"/>
            <pc:sldLayoutMk cId="335045933" sldId="2147483775"/>
          </pc:sldLayoutMkLst>
        </pc:sldLayoutChg>
        <pc:sldLayoutChg chg="del">
          <pc:chgData name="Margot BAUCHE" userId="fd8d4bdb-ad86-4668-968e-df3b412901ed" providerId="ADAL" clId="{A9344765-E77C-4136-9638-7BF50373CE19}" dt="2022-07-29T15:05:21.950" v="105" actId="2696"/>
          <pc:sldLayoutMkLst>
            <pc:docMk/>
            <pc:sldMasterMk cId="0" sldId="2147483767"/>
            <pc:sldLayoutMk cId="4198543094" sldId="2147483776"/>
          </pc:sldLayoutMkLst>
        </pc:sldLayoutChg>
        <pc:sldLayoutChg chg="del">
          <pc:chgData name="Margot BAUCHE" userId="fd8d4bdb-ad86-4668-968e-df3b412901ed" providerId="ADAL" clId="{A9344765-E77C-4136-9638-7BF50373CE19}" dt="2022-07-29T15:05:21.968" v="106" actId="2696"/>
          <pc:sldLayoutMkLst>
            <pc:docMk/>
            <pc:sldMasterMk cId="0" sldId="2147483767"/>
            <pc:sldLayoutMk cId="982715654" sldId="2147483777"/>
          </pc:sldLayoutMkLst>
        </pc:sldLayoutChg>
        <pc:sldLayoutChg chg="del">
          <pc:chgData name="Margot BAUCHE" userId="fd8d4bdb-ad86-4668-968e-df3b412901ed" providerId="ADAL" clId="{A9344765-E77C-4136-9638-7BF50373CE19}" dt="2022-07-29T15:05:21.984" v="107" actId="2696"/>
          <pc:sldLayoutMkLst>
            <pc:docMk/>
            <pc:sldMasterMk cId="0" sldId="2147483767"/>
            <pc:sldLayoutMk cId="1948652571" sldId="2147483778"/>
          </pc:sldLayoutMkLst>
        </pc:sldLayoutChg>
        <pc:sldLayoutChg chg="addSp delSp modSp add mod modTransition">
          <pc:chgData name="Margot BAUCHE" userId="fd8d4bdb-ad86-4668-968e-df3b412901ed" providerId="ADAL" clId="{A9344765-E77C-4136-9638-7BF50373CE19}" dt="2022-07-29T15:05:40.587" v="109" actId="6014"/>
          <pc:sldLayoutMkLst>
            <pc:docMk/>
            <pc:sldMasterMk cId="0" sldId="2147483767"/>
            <pc:sldLayoutMk cId="4278244914" sldId="2147483779"/>
          </pc:sldLayoutMkLst>
          <pc:picChg chg="add mod">
            <ac:chgData name="Margot BAUCHE" userId="fd8d4bdb-ad86-4668-968e-df3b412901ed" providerId="ADAL" clId="{A9344765-E77C-4136-9638-7BF50373CE19}" dt="2022-07-29T15:03:12.802" v="76" actId="1076"/>
            <ac:picMkLst>
              <pc:docMk/>
              <pc:sldMasterMk cId="0" sldId="2147483767"/>
              <pc:sldLayoutMk cId="4278244914" sldId="2147483779"/>
              <ac:picMk id="6" creationId="{3134D1A1-E0BB-0AE9-BA88-EEC6A21D641C}"/>
            </ac:picMkLst>
          </pc:picChg>
          <pc:picChg chg="add del mod">
            <ac:chgData name="Margot BAUCHE" userId="fd8d4bdb-ad86-4668-968e-df3b412901ed" providerId="ADAL" clId="{A9344765-E77C-4136-9638-7BF50373CE19}" dt="2022-07-29T15:02:21.901" v="69" actId="478"/>
            <ac:picMkLst>
              <pc:docMk/>
              <pc:sldMasterMk cId="0" sldId="2147483767"/>
              <pc:sldLayoutMk cId="4278244914" sldId="2147483779"/>
              <ac:picMk id="9" creationId="{8DB311CB-68D3-1A8A-0798-5EABAC207A08}"/>
            </ac:picMkLst>
          </pc:picChg>
          <pc:picChg chg="add del mod">
            <ac:chgData name="Margot BAUCHE" userId="fd8d4bdb-ad86-4668-968e-df3b412901ed" providerId="ADAL" clId="{A9344765-E77C-4136-9638-7BF50373CE19}" dt="2022-07-29T15:02:30.442" v="71" actId="478"/>
            <ac:picMkLst>
              <pc:docMk/>
              <pc:sldMasterMk cId="0" sldId="2147483767"/>
              <pc:sldLayoutMk cId="4278244914" sldId="2147483779"/>
              <ac:picMk id="10" creationId="{A8B28FD0-958F-E14C-39A5-0E193F67902D}"/>
            </ac:picMkLst>
          </pc:picChg>
        </pc:sldLayoutChg>
      </pc:sldMasterChg>
    </pc:docChg>
  </pc:docChgLst>
  <pc:docChgLst>
    <pc:chgData name="Margot BAUCHE" userId="fd8d4bdb-ad86-4668-968e-df3b412901ed" providerId="ADAL" clId="{EA94598F-1858-4680-83C4-D38318E0D90C}"/>
    <pc:docChg chg="undo custSel addSld delSld modSld sldOrd">
      <pc:chgData name="Margot BAUCHE" userId="fd8d4bdb-ad86-4668-968e-df3b412901ed" providerId="ADAL" clId="{EA94598F-1858-4680-83C4-D38318E0D90C}" dt="2022-04-25T10:14:30.233" v="1144" actId="113"/>
      <pc:docMkLst>
        <pc:docMk/>
      </pc:docMkLst>
      <pc:sldChg chg="addSp delSp modSp mod">
        <pc:chgData name="Margot BAUCHE" userId="fd8d4bdb-ad86-4668-968e-df3b412901ed" providerId="ADAL" clId="{EA94598F-1858-4680-83C4-D38318E0D90C}" dt="2022-04-14T08:46:54.951" v="1067" actId="20577"/>
        <pc:sldMkLst>
          <pc:docMk/>
          <pc:sldMk cId="353806648" sldId="530"/>
        </pc:sldMkLst>
        <pc:spChg chg="mod">
          <ac:chgData name="Margot BAUCHE" userId="fd8d4bdb-ad86-4668-968e-df3b412901ed" providerId="ADAL" clId="{EA94598F-1858-4680-83C4-D38318E0D90C}" dt="2022-04-14T08:46:54.951" v="1067" actId="20577"/>
          <ac:spMkLst>
            <pc:docMk/>
            <pc:sldMk cId="353806648" sldId="530"/>
            <ac:spMk id="9" creationId="{84A2B32D-77CD-4F0B-A552-8A5876EFF5FE}"/>
          </ac:spMkLst>
        </pc:spChg>
        <pc:spChg chg="add del mod">
          <ac:chgData name="Margot BAUCHE" userId="fd8d4bdb-ad86-4668-968e-df3b412901ed" providerId="ADAL" clId="{EA94598F-1858-4680-83C4-D38318E0D90C}" dt="2022-04-12T17:15:06.609" v="865" actId="478"/>
          <ac:spMkLst>
            <pc:docMk/>
            <pc:sldMk cId="353806648" sldId="530"/>
            <ac:spMk id="19" creationId="{E9F50244-724D-4121-A849-B2A68F872EF0}"/>
          </ac:spMkLst>
        </pc:spChg>
      </pc:sldChg>
      <pc:sldChg chg="addSp delSp modSp mod">
        <pc:chgData name="Margot BAUCHE" userId="fd8d4bdb-ad86-4668-968e-df3b412901ed" providerId="ADAL" clId="{EA94598F-1858-4680-83C4-D38318E0D90C}" dt="2022-04-25T10:14:30.233" v="1144" actId="113"/>
        <pc:sldMkLst>
          <pc:docMk/>
          <pc:sldMk cId="0" sldId="533"/>
        </pc:sldMkLst>
        <pc:spChg chg="add del mod">
          <ac:chgData name="Margot BAUCHE" userId="fd8d4bdb-ad86-4668-968e-df3b412901ed" providerId="ADAL" clId="{EA94598F-1858-4680-83C4-D38318E0D90C}" dt="2022-04-12T09:07:01.763" v="383" actId="21"/>
          <ac:spMkLst>
            <pc:docMk/>
            <pc:sldMk cId="0" sldId="533"/>
            <ac:spMk id="3" creationId="{ECF23A51-6272-43DD-BC9E-8EF897240DCB}"/>
          </ac:spMkLst>
        </pc:spChg>
        <pc:spChg chg="mod">
          <ac:chgData name="Margot BAUCHE" userId="fd8d4bdb-ad86-4668-968e-df3b412901ed" providerId="ADAL" clId="{EA94598F-1858-4680-83C4-D38318E0D90C}" dt="2022-04-25T10:14:30.233" v="1144" actId="113"/>
          <ac:spMkLst>
            <pc:docMk/>
            <pc:sldMk cId="0" sldId="533"/>
            <ac:spMk id="11" creationId="{8204500C-E138-445A-9735-19C43FEF0872}"/>
          </ac:spMkLst>
        </pc:spChg>
      </pc:sldChg>
      <pc:sldChg chg="modSp mod">
        <pc:chgData name="Margot BAUCHE" userId="fd8d4bdb-ad86-4668-968e-df3b412901ed" providerId="ADAL" clId="{EA94598F-1858-4680-83C4-D38318E0D90C}" dt="2022-04-14T08:46:44.735" v="1066" actId="1076"/>
        <pc:sldMkLst>
          <pc:docMk/>
          <pc:sldMk cId="1894153100" sldId="608"/>
        </pc:sldMkLst>
        <pc:spChg chg="mod">
          <ac:chgData name="Margot BAUCHE" userId="fd8d4bdb-ad86-4668-968e-df3b412901ed" providerId="ADAL" clId="{EA94598F-1858-4680-83C4-D38318E0D90C}" dt="2022-04-14T08:46:44.735" v="1066" actId="1076"/>
          <ac:spMkLst>
            <pc:docMk/>
            <pc:sldMk cId="1894153100" sldId="608"/>
            <ac:spMk id="2" creationId="{D680F3D4-EEB4-4D03-884F-9E5F9926C496}"/>
          </ac:spMkLst>
        </pc:spChg>
      </pc:sldChg>
      <pc:sldChg chg="modSp mod">
        <pc:chgData name="Margot BAUCHE" userId="fd8d4bdb-ad86-4668-968e-df3b412901ed" providerId="ADAL" clId="{EA94598F-1858-4680-83C4-D38318E0D90C}" dt="2022-04-14T12:05:14.859" v="1108" actId="122"/>
        <pc:sldMkLst>
          <pc:docMk/>
          <pc:sldMk cId="1645162459" sldId="609"/>
        </pc:sldMkLst>
        <pc:spChg chg="mod">
          <ac:chgData name="Margot BAUCHE" userId="fd8d4bdb-ad86-4668-968e-df3b412901ed" providerId="ADAL" clId="{EA94598F-1858-4680-83C4-D38318E0D90C}" dt="2022-04-14T12:05:14.859" v="1108" actId="122"/>
          <ac:spMkLst>
            <pc:docMk/>
            <pc:sldMk cId="1645162459" sldId="609"/>
            <ac:spMk id="11" creationId="{3328269F-8DDE-4846-83EF-B40918D31249}"/>
          </ac:spMkLst>
        </pc:spChg>
        <pc:spChg chg="mod">
          <ac:chgData name="Margot BAUCHE" userId="fd8d4bdb-ad86-4668-968e-df3b412901ed" providerId="ADAL" clId="{EA94598F-1858-4680-83C4-D38318E0D90C}" dt="2022-04-14T08:43:56.595" v="1062" actId="1076"/>
          <ac:spMkLst>
            <pc:docMk/>
            <pc:sldMk cId="1645162459" sldId="609"/>
            <ac:spMk id="17" creationId="{E5040B4F-C854-4B2E-A51C-BFE16B30B3D9}"/>
          </ac:spMkLst>
        </pc:spChg>
      </pc:sldChg>
      <pc:sldChg chg="modSp mod">
        <pc:chgData name="Margot BAUCHE" userId="fd8d4bdb-ad86-4668-968e-df3b412901ed" providerId="ADAL" clId="{EA94598F-1858-4680-83C4-D38318E0D90C}" dt="2022-04-14T13:37:52.766" v="1132" actId="20577"/>
        <pc:sldMkLst>
          <pc:docMk/>
          <pc:sldMk cId="725371465" sldId="612"/>
        </pc:sldMkLst>
        <pc:spChg chg="mod">
          <ac:chgData name="Margot BAUCHE" userId="fd8d4bdb-ad86-4668-968e-df3b412901ed" providerId="ADAL" clId="{EA94598F-1858-4680-83C4-D38318E0D90C}" dt="2022-04-14T13:37:52.766" v="1132" actId="20577"/>
          <ac:spMkLst>
            <pc:docMk/>
            <pc:sldMk cId="725371465" sldId="612"/>
            <ac:spMk id="2" creationId="{1214B12D-C9F4-4B74-84FF-C2694CA0EBEF}"/>
          </ac:spMkLst>
        </pc:spChg>
        <pc:graphicFrameChg chg="mod modGraphic">
          <ac:chgData name="Margot BAUCHE" userId="fd8d4bdb-ad86-4668-968e-df3b412901ed" providerId="ADAL" clId="{EA94598F-1858-4680-83C4-D38318E0D90C}" dt="2022-04-14T12:04:52.261" v="1107" actId="6549"/>
          <ac:graphicFrameMkLst>
            <pc:docMk/>
            <pc:sldMk cId="725371465" sldId="612"/>
            <ac:graphicFrameMk id="3" creationId="{418FDB72-C26A-474E-82B5-815BCC98C4EB}"/>
          </ac:graphicFrameMkLst>
        </pc:graphicFrameChg>
      </pc:sldChg>
      <pc:sldChg chg="addSp modSp mod">
        <pc:chgData name="Margot BAUCHE" userId="fd8d4bdb-ad86-4668-968e-df3b412901ed" providerId="ADAL" clId="{EA94598F-1858-4680-83C4-D38318E0D90C}" dt="2022-04-12T08:45:42.007" v="67" actId="13926"/>
        <pc:sldMkLst>
          <pc:docMk/>
          <pc:sldMk cId="1795515314" sldId="613"/>
        </pc:sldMkLst>
        <pc:spChg chg="add mod">
          <ac:chgData name="Margot BAUCHE" userId="fd8d4bdb-ad86-4668-968e-df3b412901ed" providerId="ADAL" clId="{EA94598F-1858-4680-83C4-D38318E0D90C}" dt="2022-04-12T08:45:42.007" v="67" actId="13926"/>
          <ac:spMkLst>
            <pc:docMk/>
            <pc:sldMk cId="1795515314" sldId="613"/>
            <ac:spMk id="3" creationId="{37B5BD25-785B-4D1C-B7C1-C76EB2623B83}"/>
          </ac:spMkLst>
        </pc:spChg>
      </pc:sldChg>
      <pc:sldChg chg="ord">
        <pc:chgData name="Margot BAUCHE" userId="fd8d4bdb-ad86-4668-968e-df3b412901ed" providerId="ADAL" clId="{EA94598F-1858-4680-83C4-D38318E0D90C}" dt="2022-04-12T09:03:28.153" v="358"/>
        <pc:sldMkLst>
          <pc:docMk/>
          <pc:sldMk cId="299952016" sldId="615"/>
        </pc:sldMkLst>
      </pc:sldChg>
      <pc:sldChg chg="delSp modSp add del mod modNotesTx">
        <pc:chgData name="Margot BAUCHE" userId="fd8d4bdb-ad86-4668-968e-df3b412901ed" providerId="ADAL" clId="{EA94598F-1858-4680-83C4-D38318E0D90C}" dt="2022-04-12T17:15:10.463" v="866" actId="47"/>
        <pc:sldMkLst>
          <pc:docMk/>
          <pc:sldMk cId="1785352529" sldId="616"/>
        </pc:sldMkLst>
        <pc:spChg chg="mod">
          <ac:chgData name="Margot BAUCHE" userId="fd8d4bdb-ad86-4668-968e-df3b412901ed" providerId="ADAL" clId="{EA94598F-1858-4680-83C4-D38318E0D90C}" dt="2022-04-12T08:50:32.140" v="89" actId="6549"/>
          <ac:spMkLst>
            <pc:docMk/>
            <pc:sldMk cId="1785352529" sldId="616"/>
            <ac:spMk id="2" creationId="{1214B12D-C9F4-4B74-84FF-C2694CA0EBEF}"/>
          </ac:spMkLst>
        </pc:spChg>
        <pc:spChg chg="mod">
          <ac:chgData name="Margot BAUCHE" userId="fd8d4bdb-ad86-4668-968e-df3b412901ed" providerId="ADAL" clId="{EA94598F-1858-4680-83C4-D38318E0D90C}" dt="2022-04-12T09:08:45.402" v="466" actId="13926"/>
          <ac:spMkLst>
            <pc:docMk/>
            <pc:sldMk cId="1785352529" sldId="616"/>
            <ac:spMk id="11" creationId="{8204500C-E138-445A-9735-19C43FEF0872}"/>
          </ac:spMkLst>
        </pc:spChg>
        <pc:spChg chg="mod">
          <ac:chgData name="Margot BAUCHE" userId="fd8d4bdb-ad86-4668-968e-df3b412901ed" providerId="ADAL" clId="{EA94598F-1858-4680-83C4-D38318E0D90C}" dt="2022-04-12T08:50:29.497" v="88" actId="20577"/>
          <ac:spMkLst>
            <pc:docMk/>
            <pc:sldMk cId="1785352529" sldId="616"/>
            <ac:spMk id="12" creationId="{983F43AA-9D58-43A3-9163-732EA24EF052}"/>
          </ac:spMkLst>
        </pc:spChg>
        <pc:picChg chg="del">
          <ac:chgData name="Margot BAUCHE" userId="fd8d4bdb-ad86-4668-968e-df3b412901ed" providerId="ADAL" clId="{EA94598F-1858-4680-83C4-D38318E0D90C}" dt="2022-04-12T08:50:37.046" v="91" actId="478"/>
          <ac:picMkLst>
            <pc:docMk/>
            <pc:sldMk cId="1785352529" sldId="616"/>
            <ac:picMk id="6" creationId="{EDC3D768-FCFA-4065-98AC-610BD9EA2487}"/>
          </ac:picMkLst>
        </pc:picChg>
        <pc:picChg chg="del">
          <ac:chgData name="Margot BAUCHE" userId="fd8d4bdb-ad86-4668-968e-df3b412901ed" providerId="ADAL" clId="{EA94598F-1858-4680-83C4-D38318E0D90C}" dt="2022-04-12T08:50:37.511" v="92" actId="478"/>
          <ac:picMkLst>
            <pc:docMk/>
            <pc:sldMk cId="1785352529" sldId="616"/>
            <ac:picMk id="13" creationId="{65602436-9088-4A1F-B977-01ECFFEDD116}"/>
          </ac:picMkLst>
        </pc:picChg>
        <pc:picChg chg="del">
          <ac:chgData name="Margot BAUCHE" userId="fd8d4bdb-ad86-4668-968e-df3b412901ed" providerId="ADAL" clId="{EA94598F-1858-4680-83C4-D38318E0D90C}" dt="2022-04-12T08:50:38.196" v="93" actId="478"/>
          <ac:picMkLst>
            <pc:docMk/>
            <pc:sldMk cId="1785352529" sldId="616"/>
            <ac:picMk id="14" creationId="{DAF8DE85-382B-444F-AC44-0ABA6DCF46D0}"/>
          </ac:picMkLst>
        </pc:picChg>
        <pc:picChg chg="del">
          <ac:chgData name="Margot BAUCHE" userId="fd8d4bdb-ad86-4668-968e-df3b412901ed" providerId="ADAL" clId="{EA94598F-1858-4680-83C4-D38318E0D90C}" dt="2022-04-12T08:50:38.952" v="94" actId="478"/>
          <ac:picMkLst>
            <pc:docMk/>
            <pc:sldMk cId="1785352529" sldId="616"/>
            <ac:picMk id="15" creationId="{661FDD9E-F0D6-4E26-A2B3-DD3E7643439D}"/>
          </ac:picMkLst>
        </pc:picChg>
      </pc:sldChg>
      <pc:sldChg chg="addSp delSp modSp mod">
        <pc:chgData name="Margot BAUCHE" userId="fd8d4bdb-ad86-4668-968e-df3b412901ed" providerId="ADAL" clId="{EA94598F-1858-4680-83C4-D38318E0D90C}" dt="2022-04-14T12:29:31.915" v="1117" actId="20577"/>
        <pc:sldMkLst>
          <pc:docMk/>
          <pc:sldMk cId="3609834275" sldId="617"/>
        </pc:sldMkLst>
        <pc:spChg chg="del mod">
          <ac:chgData name="Margot BAUCHE" userId="fd8d4bdb-ad86-4668-968e-df3b412901ed" providerId="ADAL" clId="{EA94598F-1858-4680-83C4-D38318E0D90C}" dt="2022-04-14T08:13:21.172" v="946" actId="478"/>
          <ac:spMkLst>
            <pc:docMk/>
            <pc:sldMk cId="3609834275" sldId="617"/>
            <ac:spMk id="7" creationId="{0B893B7C-A2EF-462B-98E9-3901C88A6B08}"/>
          </ac:spMkLst>
        </pc:spChg>
        <pc:spChg chg="add mod">
          <ac:chgData name="Margot BAUCHE" userId="fd8d4bdb-ad86-4668-968e-df3b412901ed" providerId="ADAL" clId="{EA94598F-1858-4680-83C4-D38318E0D90C}" dt="2022-04-12T09:08:00.350" v="408" actId="20577"/>
          <ac:spMkLst>
            <pc:docMk/>
            <pc:sldMk cId="3609834275" sldId="617"/>
            <ac:spMk id="13" creationId="{4B911145-A9FE-47C9-9A1F-6EC8A64853D0}"/>
          </ac:spMkLst>
        </pc:spChg>
        <pc:spChg chg="mod ord">
          <ac:chgData name="Margot BAUCHE" userId="fd8d4bdb-ad86-4668-968e-df3b412901ed" providerId="ADAL" clId="{EA94598F-1858-4680-83C4-D38318E0D90C}" dt="2022-04-14T12:29:31.915" v="1117" actId="20577"/>
          <ac:spMkLst>
            <pc:docMk/>
            <pc:sldMk cId="3609834275" sldId="617"/>
            <ac:spMk id="16" creationId="{C2D64FA4-67DA-4C97-B386-1D3B246361A9}"/>
          </ac:spMkLst>
        </pc:spChg>
        <pc:picChg chg="mod">
          <ac:chgData name="Margot BAUCHE" userId="fd8d4bdb-ad86-4668-968e-df3b412901ed" providerId="ADAL" clId="{EA94598F-1858-4680-83C4-D38318E0D90C}" dt="2022-04-14T08:02:41.492" v="876" actId="1037"/>
          <ac:picMkLst>
            <pc:docMk/>
            <pc:sldMk cId="3609834275" sldId="617"/>
            <ac:picMk id="15" creationId="{661FDD9E-F0D6-4E26-A2B3-DD3E7643439D}"/>
          </ac:picMkLst>
        </pc:picChg>
      </pc:sldChg>
      <pc:sldChg chg="delSp modSp mod">
        <pc:chgData name="Margot BAUCHE" userId="fd8d4bdb-ad86-4668-968e-df3b412901ed" providerId="ADAL" clId="{EA94598F-1858-4680-83C4-D38318E0D90C}" dt="2022-04-14T12:03:42.612" v="1103" actId="20577"/>
        <pc:sldMkLst>
          <pc:docMk/>
          <pc:sldMk cId="2811992995" sldId="618"/>
        </pc:sldMkLst>
        <pc:spChg chg="del">
          <ac:chgData name="Margot BAUCHE" userId="fd8d4bdb-ad86-4668-968e-df3b412901ed" providerId="ADAL" clId="{EA94598F-1858-4680-83C4-D38318E0D90C}" dt="2022-04-12T09:06:12.653" v="382" actId="478"/>
          <ac:spMkLst>
            <pc:docMk/>
            <pc:sldMk cId="2811992995" sldId="618"/>
            <ac:spMk id="3" creationId="{37B5BD25-785B-4D1C-B7C1-C76EB2623B83}"/>
          </ac:spMkLst>
        </pc:spChg>
        <pc:spChg chg="mod">
          <ac:chgData name="Margot BAUCHE" userId="fd8d4bdb-ad86-4668-968e-df3b412901ed" providerId="ADAL" clId="{EA94598F-1858-4680-83C4-D38318E0D90C}" dt="2022-04-14T12:03:42.612" v="1103" actId="20577"/>
          <ac:spMkLst>
            <pc:docMk/>
            <pc:sldMk cId="2811992995" sldId="618"/>
            <ac:spMk id="13" creationId="{D3894421-2752-4489-9EAF-640BA3956A45}"/>
          </ac:spMkLst>
        </pc:spChg>
        <pc:spChg chg="mod">
          <ac:chgData name="Margot BAUCHE" userId="fd8d4bdb-ad86-4668-968e-df3b412901ed" providerId="ADAL" clId="{EA94598F-1858-4680-83C4-D38318E0D90C}" dt="2022-04-12T12:02:45.469" v="864" actId="20577"/>
          <ac:spMkLst>
            <pc:docMk/>
            <pc:sldMk cId="2811992995" sldId="618"/>
            <ac:spMk id="16" creationId="{C2D64FA4-67DA-4C97-B386-1D3B246361A9}"/>
          </ac:spMkLst>
        </pc:spChg>
        <pc:picChg chg="mod">
          <ac:chgData name="Margot BAUCHE" userId="fd8d4bdb-ad86-4668-968e-df3b412901ed" providerId="ADAL" clId="{EA94598F-1858-4680-83C4-D38318E0D90C}" dt="2022-04-14T12:03:27.810" v="1082" actId="1076"/>
          <ac:picMkLst>
            <pc:docMk/>
            <pc:sldMk cId="2811992995" sldId="618"/>
            <ac:picMk id="14" creationId="{DAF8DE85-382B-444F-AC44-0ABA6DCF46D0}"/>
          </ac:picMkLst>
        </pc:picChg>
        <pc:picChg chg="mod">
          <ac:chgData name="Margot BAUCHE" userId="fd8d4bdb-ad86-4668-968e-df3b412901ed" providerId="ADAL" clId="{EA94598F-1858-4680-83C4-D38318E0D90C}" dt="2022-04-14T12:02:18.878" v="1081" actId="1076"/>
          <ac:picMkLst>
            <pc:docMk/>
            <pc:sldMk cId="2811992995" sldId="618"/>
            <ac:picMk id="18" creationId="{E48E1F22-7A2C-464B-B70E-805091F06D32}"/>
          </ac:picMkLst>
        </pc:picChg>
        <pc:picChg chg="mod">
          <ac:chgData name="Margot BAUCHE" userId="fd8d4bdb-ad86-4668-968e-df3b412901ed" providerId="ADAL" clId="{EA94598F-1858-4680-83C4-D38318E0D90C}" dt="2022-04-14T12:02:16.875" v="1080" actId="1076"/>
          <ac:picMkLst>
            <pc:docMk/>
            <pc:sldMk cId="2811992995" sldId="618"/>
            <ac:picMk id="20" creationId="{05A525E4-121D-43E4-B969-05464AA1F3B5}"/>
          </ac:picMkLst>
        </pc:picChg>
      </pc:sldChg>
      <pc:sldChg chg="delSp modSp mod">
        <pc:chgData name="Margot BAUCHE" userId="fd8d4bdb-ad86-4668-968e-df3b412901ed" providerId="ADAL" clId="{EA94598F-1858-4680-83C4-D38318E0D90C}" dt="2022-04-14T08:17:47.851" v="954" actId="1035"/>
        <pc:sldMkLst>
          <pc:docMk/>
          <pc:sldMk cId="1706213054" sldId="619"/>
        </pc:sldMkLst>
        <pc:spChg chg="del">
          <ac:chgData name="Margot BAUCHE" userId="fd8d4bdb-ad86-4668-968e-df3b412901ed" providerId="ADAL" clId="{EA94598F-1858-4680-83C4-D38318E0D90C}" dt="2022-04-12T09:12:01.206" v="762" actId="478"/>
          <ac:spMkLst>
            <pc:docMk/>
            <pc:sldMk cId="1706213054" sldId="619"/>
            <ac:spMk id="3" creationId="{37B5BD25-785B-4D1C-B7C1-C76EB2623B83}"/>
          </ac:spMkLst>
        </pc:spChg>
        <pc:spChg chg="mod">
          <ac:chgData name="Margot BAUCHE" userId="fd8d4bdb-ad86-4668-968e-df3b412901ed" providerId="ADAL" clId="{EA94598F-1858-4680-83C4-D38318E0D90C}" dt="2022-04-14T08:17:47.851" v="954" actId="1035"/>
          <ac:spMkLst>
            <pc:docMk/>
            <pc:sldMk cId="1706213054" sldId="619"/>
            <ac:spMk id="11" creationId="{5A085FB9-048F-4014-8450-28D7CC6BC612}"/>
          </ac:spMkLst>
        </pc:spChg>
        <pc:spChg chg="del">
          <ac:chgData name="Margot BAUCHE" userId="fd8d4bdb-ad86-4668-968e-df3b412901ed" providerId="ADAL" clId="{EA94598F-1858-4680-83C4-D38318E0D90C}" dt="2022-04-12T09:09:20.022" v="468" actId="478"/>
          <ac:spMkLst>
            <pc:docMk/>
            <pc:sldMk cId="1706213054" sldId="619"/>
            <ac:spMk id="11" creationId="{8204500C-E138-445A-9735-19C43FEF0872}"/>
          </ac:spMkLst>
        </pc:spChg>
        <pc:spChg chg="mod">
          <ac:chgData name="Margot BAUCHE" userId="fd8d4bdb-ad86-4668-968e-df3b412901ed" providerId="ADAL" clId="{EA94598F-1858-4680-83C4-D38318E0D90C}" dt="2022-04-12T09:11:58.538" v="761" actId="1076"/>
          <ac:spMkLst>
            <pc:docMk/>
            <pc:sldMk cId="1706213054" sldId="619"/>
            <ac:spMk id="13" creationId="{4B911145-A9FE-47C9-9A1F-6EC8A64853D0}"/>
          </ac:spMkLst>
        </pc:spChg>
        <pc:spChg chg="del">
          <ac:chgData name="Margot BAUCHE" userId="fd8d4bdb-ad86-4668-968e-df3b412901ed" providerId="ADAL" clId="{EA94598F-1858-4680-83C4-D38318E0D90C}" dt="2022-04-12T09:09:18.439" v="467" actId="478"/>
          <ac:spMkLst>
            <pc:docMk/>
            <pc:sldMk cId="1706213054" sldId="619"/>
            <ac:spMk id="16" creationId="{C2D64FA4-67DA-4C97-B386-1D3B246361A9}"/>
          </ac:spMkLst>
        </pc:spChg>
        <pc:spChg chg="mod">
          <ac:chgData name="Margot BAUCHE" userId="fd8d4bdb-ad86-4668-968e-df3b412901ed" providerId="ADAL" clId="{EA94598F-1858-4680-83C4-D38318E0D90C}" dt="2022-04-14T08:17:34.759" v="950" actId="20577"/>
          <ac:spMkLst>
            <pc:docMk/>
            <pc:sldMk cId="1706213054" sldId="619"/>
            <ac:spMk id="17" creationId="{7936D510-DB31-4648-B1B9-6722055C3EA5}"/>
          </ac:spMkLst>
        </pc:spChg>
        <pc:picChg chg="del">
          <ac:chgData name="Margot BAUCHE" userId="fd8d4bdb-ad86-4668-968e-df3b412901ed" providerId="ADAL" clId="{EA94598F-1858-4680-83C4-D38318E0D90C}" dt="2022-04-12T09:09:20.593" v="469" actId="478"/>
          <ac:picMkLst>
            <pc:docMk/>
            <pc:sldMk cId="1706213054" sldId="619"/>
            <ac:picMk id="14" creationId="{DAF8DE85-382B-444F-AC44-0ABA6DCF46D0}"/>
          </ac:picMkLst>
        </pc:picChg>
        <pc:picChg chg="del">
          <ac:chgData name="Margot BAUCHE" userId="fd8d4bdb-ad86-4668-968e-df3b412901ed" providerId="ADAL" clId="{EA94598F-1858-4680-83C4-D38318E0D90C}" dt="2022-04-12T09:09:21.301" v="470" actId="478"/>
          <ac:picMkLst>
            <pc:docMk/>
            <pc:sldMk cId="1706213054" sldId="619"/>
            <ac:picMk id="15" creationId="{661FDD9E-F0D6-4E26-A2B3-DD3E7643439D}"/>
          </ac:picMkLst>
        </pc:picChg>
      </pc:sldChg>
      <pc:sldChg chg="addSp delSp modSp add del mod">
        <pc:chgData name="Margot BAUCHE" userId="fd8d4bdb-ad86-4668-968e-df3b412901ed" providerId="ADAL" clId="{EA94598F-1858-4680-83C4-D38318E0D90C}" dt="2022-04-14T08:25:13.079" v="1001" actId="47"/>
        <pc:sldMkLst>
          <pc:docMk/>
          <pc:sldMk cId="4228824129" sldId="620"/>
        </pc:sldMkLst>
        <pc:spChg chg="add mod">
          <ac:chgData name="Margot BAUCHE" userId="fd8d4bdb-ad86-4668-968e-df3b412901ed" providerId="ADAL" clId="{EA94598F-1858-4680-83C4-D38318E0D90C}" dt="2022-04-14T08:23:23.237" v="1000" actId="20577"/>
          <ac:spMkLst>
            <pc:docMk/>
            <pc:sldMk cId="4228824129" sldId="620"/>
            <ac:spMk id="4" creationId="{681AF59A-7CBF-4912-94C7-9D32F328998D}"/>
          </ac:spMkLst>
        </pc:spChg>
        <pc:graphicFrameChg chg="del">
          <ac:chgData name="Margot BAUCHE" userId="fd8d4bdb-ad86-4668-968e-df3b412901ed" providerId="ADAL" clId="{EA94598F-1858-4680-83C4-D38318E0D90C}" dt="2022-04-14T08:23:07.586" v="956" actId="478"/>
          <ac:graphicFrameMkLst>
            <pc:docMk/>
            <pc:sldMk cId="4228824129" sldId="620"/>
            <ac:graphicFrameMk id="3" creationId="{418FDB72-C26A-474E-82B5-815BCC98C4EB}"/>
          </ac:graphicFrameMkLst>
        </pc:graphicFrameChg>
      </pc:sldChg>
    </pc:docChg>
  </pc:docChgLst>
  <pc:docChgLst>
    <pc:chgData name="Amandine IACAZZI" userId="1c67b427-1711-4965-836d-4d0f7a8313bb" providerId="ADAL" clId="{71D0484C-4F48-4152-9B04-09270E45B095}"/>
    <pc:docChg chg="custSel modSld">
      <pc:chgData name="Amandine IACAZZI" userId="1c67b427-1711-4965-836d-4d0f7a8313bb" providerId="ADAL" clId="{71D0484C-4F48-4152-9B04-09270E45B095}" dt="2022-01-25T12:56:12.642" v="609" actId="1035"/>
      <pc:docMkLst>
        <pc:docMk/>
      </pc:docMkLst>
      <pc:sldChg chg="modSp mod">
        <pc:chgData name="Amandine IACAZZI" userId="1c67b427-1711-4965-836d-4d0f7a8313bb" providerId="ADAL" clId="{71D0484C-4F48-4152-9B04-09270E45B095}" dt="2022-01-18T13:12:40.216" v="20" actId="20577"/>
        <pc:sldMkLst>
          <pc:docMk/>
          <pc:sldMk cId="4251997286" sldId="510"/>
        </pc:sldMkLst>
        <pc:spChg chg="mod">
          <ac:chgData name="Amandine IACAZZI" userId="1c67b427-1711-4965-836d-4d0f7a8313bb" providerId="ADAL" clId="{71D0484C-4F48-4152-9B04-09270E45B095}" dt="2022-01-18T13:12:40.216" v="20" actId="20577"/>
          <ac:spMkLst>
            <pc:docMk/>
            <pc:sldMk cId="4251997286" sldId="510"/>
            <ac:spMk id="2" creationId="{D680F3D4-EEB4-4D03-884F-9E5F9926C496}"/>
          </ac:spMkLst>
        </pc:spChg>
      </pc:sldChg>
      <pc:sldChg chg="modSp mod">
        <pc:chgData name="Amandine IACAZZI" userId="1c67b427-1711-4965-836d-4d0f7a8313bb" providerId="ADAL" clId="{71D0484C-4F48-4152-9B04-09270E45B095}" dt="2022-01-18T13:12:49.425" v="24" actId="20577"/>
        <pc:sldMkLst>
          <pc:docMk/>
          <pc:sldMk cId="353806648" sldId="530"/>
        </pc:sldMkLst>
        <pc:spChg chg="mod">
          <ac:chgData name="Amandine IACAZZI" userId="1c67b427-1711-4965-836d-4d0f7a8313bb" providerId="ADAL" clId="{71D0484C-4F48-4152-9B04-09270E45B095}" dt="2022-01-18T13:12:49.425" v="24" actId="20577"/>
          <ac:spMkLst>
            <pc:docMk/>
            <pc:sldMk cId="353806648" sldId="530"/>
            <ac:spMk id="9" creationId="{84A2B32D-77CD-4F0B-A552-8A5876EFF5FE}"/>
          </ac:spMkLst>
        </pc:spChg>
        <pc:spChg chg="mod">
          <ac:chgData name="Amandine IACAZZI" userId="1c67b427-1711-4965-836d-4d0f7a8313bb" providerId="ADAL" clId="{71D0484C-4F48-4152-9B04-09270E45B095}" dt="2022-01-18T13:12:45.977" v="22" actId="20577"/>
          <ac:spMkLst>
            <pc:docMk/>
            <pc:sldMk cId="353806648" sldId="530"/>
            <ac:spMk id="40" creationId="{188A5830-766F-4BFE-B8FA-FA772E211939}"/>
          </ac:spMkLst>
        </pc:spChg>
      </pc:sldChg>
      <pc:sldChg chg="addSp delSp modSp mod addCm delCm modCm modNotesTx">
        <pc:chgData name="Amandine IACAZZI" userId="1c67b427-1711-4965-836d-4d0f7a8313bb" providerId="ADAL" clId="{71D0484C-4F48-4152-9B04-09270E45B095}" dt="2022-01-21T15:02:00.822" v="73"/>
        <pc:sldMkLst>
          <pc:docMk/>
          <pc:sldMk cId="0" sldId="533"/>
        </pc:sldMkLst>
        <pc:spChg chg="mod">
          <ac:chgData name="Amandine IACAZZI" userId="1c67b427-1711-4965-836d-4d0f7a8313bb" providerId="ADAL" clId="{71D0484C-4F48-4152-9B04-09270E45B095}" dt="2022-01-18T13:13:12.008" v="29" actId="20577"/>
          <ac:spMkLst>
            <pc:docMk/>
            <pc:sldMk cId="0" sldId="533"/>
            <ac:spMk id="12" creationId="{983F43AA-9D58-43A3-9163-732EA24EF052}"/>
          </ac:spMkLst>
        </pc:spChg>
        <pc:picChg chg="add mod">
          <ac:chgData name="Amandine IACAZZI" userId="1c67b427-1711-4965-836d-4d0f7a8313bb" providerId="ADAL" clId="{71D0484C-4F48-4152-9B04-09270E45B095}" dt="2022-01-18T13:17:45.076" v="72"/>
          <ac:picMkLst>
            <pc:docMk/>
            <pc:sldMk cId="0" sldId="533"/>
            <ac:picMk id="4" creationId="{8D58A898-FBBB-4DC2-BEA1-44C248AB7CD6}"/>
          </ac:picMkLst>
        </pc:picChg>
        <pc:picChg chg="del">
          <ac:chgData name="Amandine IACAZZI" userId="1c67b427-1711-4965-836d-4d0f7a8313bb" providerId="ADAL" clId="{71D0484C-4F48-4152-9B04-09270E45B095}" dt="2022-01-18T13:15:01.750" v="30" actId="478"/>
          <ac:picMkLst>
            <pc:docMk/>
            <pc:sldMk cId="0" sldId="533"/>
            <ac:picMk id="6" creationId="{F264EFB2-865E-422C-A7DA-8F3CF63FDD66}"/>
          </ac:picMkLst>
        </pc:picChg>
      </pc:sldChg>
      <pc:sldChg chg="modSp mod">
        <pc:chgData name="Amandine IACAZZI" userId="1c67b427-1711-4965-836d-4d0f7a8313bb" providerId="ADAL" clId="{71D0484C-4F48-4152-9B04-09270E45B095}" dt="2022-01-18T13:16:26.308" v="68" actId="20577"/>
        <pc:sldMkLst>
          <pc:docMk/>
          <pc:sldMk cId="2211795480" sldId="602"/>
        </pc:sldMkLst>
        <pc:spChg chg="mod">
          <ac:chgData name="Amandine IACAZZI" userId="1c67b427-1711-4965-836d-4d0f7a8313bb" providerId="ADAL" clId="{71D0484C-4F48-4152-9B04-09270E45B095}" dt="2022-01-18T13:16:26.308" v="68" actId="20577"/>
          <ac:spMkLst>
            <pc:docMk/>
            <pc:sldMk cId="2211795480" sldId="602"/>
            <ac:spMk id="2" creationId="{D680F3D4-EEB4-4D03-884F-9E5F9926C496}"/>
          </ac:spMkLst>
        </pc:spChg>
      </pc:sldChg>
      <pc:sldChg chg="addSp modSp mod modNotesTx">
        <pc:chgData name="Amandine IACAZZI" userId="1c67b427-1711-4965-836d-4d0f7a8313bb" providerId="ADAL" clId="{71D0484C-4F48-4152-9B04-09270E45B095}" dt="2022-01-25T12:56:12.642" v="609" actId="1035"/>
        <pc:sldMkLst>
          <pc:docMk/>
          <pc:sldMk cId="2576066345" sldId="605"/>
        </pc:sldMkLst>
        <pc:spChg chg="mod">
          <ac:chgData name="Amandine IACAZZI" userId="1c67b427-1711-4965-836d-4d0f7a8313bb" providerId="ADAL" clId="{71D0484C-4F48-4152-9B04-09270E45B095}" dt="2022-01-25T12:54:43.354" v="497" actId="404"/>
          <ac:spMkLst>
            <pc:docMk/>
            <pc:sldMk cId="2576066345" sldId="605"/>
            <ac:spMk id="2" creationId="{D680F3D4-EEB4-4D03-884F-9E5F9926C496}"/>
          </ac:spMkLst>
        </pc:spChg>
        <pc:spChg chg="add mod">
          <ac:chgData name="Amandine IACAZZI" userId="1c67b427-1711-4965-836d-4d0f7a8313bb" providerId="ADAL" clId="{71D0484C-4F48-4152-9B04-09270E45B095}" dt="2022-01-25T12:56:12.642" v="609" actId="1035"/>
          <ac:spMkLst>
            <pc:docMk/>
            <pc:sldMk cId="2576066345" sldId="605"/>
            <ac:spMk id="10" creationId="{7F8D2655-CF14-4130-A9B7-20B6B37397EA}"/>
          </ac:spMkLst>
        </pc:spChg>
        <pc:spChg chg="add mod">
          <ac:chgData name="Amandine IACAZZI" userId="1c67b427-1711-4965-836d-4d0f7a8313bb" providerId="ADAL" clId="{71D0484C-4F48-4152-9B04-09270E45B095}" dt="2022-01-25T12:56:06.422" v="605" actId="207"/>
          <ac:spMkLst>
            <pc:docMk/>
            <pc:sldMk cId="2576066345" sldId="605"/>
            <ac:spMk id="11" creationId="{178B52BD-4DC2-4105-B03B-19880C133F25}"/>
          </ac:spMkLst>
        </pc:spChg>
      </pc:sldChg>
      <pc:sldChg chg="modSp mod">
        <pc:chgData name="Amandine IACAZZI" userId="1c67b427-1711-4965-836d-4d0f7a8313bb" providerId="ADAL" clId="{71D0484C-4F48-4152-9B04-09270E45B095}" dt="2022-01-18T13:12:54.300" v="26" actId="20577"/>
        <pc:sldMkLst>
          <pc:docMk/>
          <pc:sldMk cId="1894153100" sldId="608"/>
        </pc:sldMkLst>
        <pc:spChg chg="mod">
          <ac:chgData name="Amandine IACAZZI" userId="1c67b427-1711-4965-836d-4d0f7a8313bb" providerId="ADAL" clId="{71D0484C-4F48-4152-9B04-09270E45B095}" dt="2022-01-18T13:12:54.300" v="26" actId="20577"/>
          <ac:spMkLst>
            <pc:docMk/>
            <pc:sldMk cId="1894153100" sldId="608"/>
            <ac:spMk id="2" creationId="{D680F3D4-EEB4-4D03-884F-9E5F9926C496}"/>
          </ac:spMkLst>
        </pc:spChg>
      </pc:sldChg>
      <pc:sldChg chg="addSp modSp mod modNotesTx">
        <pc:chgData name="Amandine IACAZZI" userId="1c67b427-1711-4965-836d-4d0f7a8313bb" providerId="ADAL" clId="{71D0484C-4F48-4152-9B04-09270E45B095}" dt="2022-01-21T15:23:20.388" v="419" actId="1076"/>
        <pc:sldMkLst>
          <pc:docMk/>
          <pc:sldMk cId="1645162459" sldId="609"/>
        </pc:sldMkLst>
        <pc:spChg chg="mod">
          <ac:chgData name="Amandine IACAZZI" userId="1c67b427-1711-4965-836d-4d0f7a8313bb" providerId="ADAL" clId="{71D0484C-4F48-4152-9B04-09270E45B095}" dt="2022-01-21T15:22:12.167" v="408" actId="207"/>
          <ac:spMkLst>
            <pc:docMk/>
            <pc:sldMk cId="1645162459" sldId="609"/>
            <ac:spMk id="6" creationId="{3881212D-02E3-4DF8-87AC-E715CF64B2DB}"/>
          </ac:spMkLst>
        </pc:spChg>
        <pc:spChg chg="mod">
          <ac:chgData name="Amandine IACAZZI" userId="1c67b427-1711-4965-836d-4d0f7a8313bb" providerId="ADAL" clId="{71D0484C-4F48-4152-9B04-09270E45B095}" dt="2022-01-21T15:22:15.748" v="409" actId="207"/>
          <ac:spMkLst>
            <pc:docMk/>
            <pc:sldMk cId="1645162459" sldId="609"/>
            <ac:spMk id="11" creationId="{3328269F-8DDE-4846-83EF-B40918D31249}"/>
          </ac:spMkLst>
        </pc:spChg>
        <pc:spChg chg="mod">
          <ac:chgData name="Amandine IACAZZI" userId="1c67b427-1711-4965-836d-4d0f7a8313bb" providerId="ADAL" clId="{71D0484C-4F48-4152-9B04-09270E45B095}" dt="2022-01-18T13:16:34.399" v="70" actId="20577"/>
          <ac:spMkLst>
            <pc:docMk/>
            <pc:sldMk cId="1645162459" sldId="609"/>
            <ac:spMk id="12" creationId="{983F43AA-9D58-43A3-9163-732EA24EF052}"/>
          </ac:spMkLst>
        </pc:spChg>
        <pc:spChg chg="mod">
          <ac:chgData name="Amandine IACAZZI" userId="1c67b427-1711-4965-836d-4d0f7a8313bb" providerId="ADAL" clId="{71D0484C-4F48-4152-9B04-09270E45B095}" dt="2022-01-21T15:23:20.388" v="419" actId="1076"/>
          <ac:spMkLst>
            <pc:docMk/>
            <pc:sldMk cId="1645162459" sldId="609"/>
            <ac:spMk id="13" creationId="{B2EE5C43-7062-4AE0-B64C-E5E878F9227E}"/>
          </ac:spMkLst>
        </pc:spChg>
        <pc:spChg chg="mod">
          <ac:chgData name="Amandine IACAZZI" userId="1c67b427-1711-4965-836d-4d0f7a8313bb" providerId="ADAL" clId="{71D0484C-4F48-4152-9B04-09270E45B095}" dt="2022-01-21T15:22:59.294" v="415" actId="207"/>
          <ac:spMkLst>
            <pc:docMk/>
            <pc:sldMk cId="1645162459" sldId="609"/>
            <ac:spMk id="14" creationId="{0E627A23-4E83-40A3-9ECA-EC917CBCDF25}"/>
          </ac:spMkLst>
        </pc:spChg>
        <pc:spChg chg="mod">
          <ac:chgData name="Amandine IACAZZI" userId="1c67b427-1711-4965-836d-4d0f7a8313bb" providerId="ADAL" clId="{71D0484C-4F48-4152-9B04-09270E45B095}" dt="2022-01-21T15:23:04.109" v="416" actId="207"/>
          <ac:spMkLst>
            <pc:docMk/>
            <pc:sldMk cId="1645162459" sldId="609"/>
            <ac:spMk id="15" creationId="{A245EC17-A75D-4B56-9FBE-F75CDE621222}"/>
          </ac:spMkLst>
        </pc:spChg>
        <pc:spChg chg="add mod">
          <ac:chgData name="Amandine IACAZZI" userId="1c67b427-1711-4965-836d-4d0f7a8313bb" providerId="ADAL" clId="{71D0484C-4F48-4152-9B04-09270E45B095}" dt="2022-01-21T15:22:53.490" v="414" actId="207"/>
          <ac:spMkLst>
            <pc:docMk/>
            <pc:sldMk cId="1645162459" sldId="609"/>
            <ac:spMk id="16" creationId="{68BEDF13-B0A7-411B-9C25-B8D6806D2D1C}"/>
          </ac:spMkLst>
        </pc:spChg>
        <pc:spChg chg="add mod">
          <ac:chgData name="Amandine IACAZZI" userId="1c67b427-1711-4965-836d-4d0f7a8313bb" providerId="ADAL" clId="{71D0484C-4F48-4152-9B04-09270E45B095}" dt="2022-01-21T15:23:08.759" v="417" actId="1076"/>
          <ac:spMkLst>
            <pc:docMk/>
            <pc:sldMk cId="1645162459" sldId="609"/>
            <ac:spMk id="17" creationId="{E5040B4F-C854-4B2E-A51C-BFE16B30B3D9}"/>
          </ac:spMkLst>
        </pc:spChg>
      </pc:sldChg>
    </pc:docChg>
  </pc:docChgLst>
  <pc:docChgLst>
    <pc:chgData name="Anne-Laure BAUER" userId="ad1a14ff-fa3d-4eb3-a47c-fa2eca04c5a8" providerId="ADAL" clId="{A83B5E6B-E2C7-42D0-95FA-8A34ED89401B}"/>
    <pc:docChg chg="undo custSel addSld delSld modSld sldOrd modMainMaster">
      <pc:chgData name="Anne-Laure BAUER" userId="ad1a14ff-fa3d-4eb3-a47c-fa2eca04c5a8" providerId="ADAL" clId="{A83B5E6B-E2C7-42D0-95FA-8A34ED89401B}" dt="2024-07-03T15:09:33.310" v="101" actId="20577"/>
      <pc:docMkLst>
        <pc:docMk/>
      </pc:docMkLst>
      <pc:sldChg chg="addSp delSp modSp mod modClrScheme chgLayout">
        <pc:chgData name="Anne-Laure BAUER" userId="ad1a14ff-fa3d-4eb3-a47c-fa2eca04c5a8" providerId="ADAL" clId="{A83B5E6B-E2C7-42D0-95FA-8A34ED89401B}" dt="2024-07-03T15:07:39.925" v="79" actId="1076"/>
        <pc:sldMkLst>
          <pc:docMk/>
          <pc:sldMk cId="353806648" sldId="530"/>
        </pc:sldMkLst>
        <pc:spChg chg="add del mod ord">
          <ac:chgData name="Anne-Laure BAUER" userId="ad1a14ff-fa3d-4eb3-a47c-fa2eca04c5a8" providerId="ADAL" clId="{A83B5E6B-E2C7-42D0-95FA-8A34ED89401B}" dt="2024-07-03T15:07:25.073" v="72" actId="700"/>
          <ac:spMkLst>
            <pc:docMk/>
            <pc:sldMk cId="353806648" sldId="530"/>
            <ac:spMk id="2" creationId="{B70100AE-7DF8-5F3B-506F-4DD14BE7590C}"/>
          </ac:spMkLst>
        </pc:spChg>
        <pc:spChg chg="mod">
          <ac:chgData name="Anne-Laure BAUER" userId="ad1a14ff-fa3d-4eb3-a47c-fa2eca04c5a8" providerId="ADAL" clId="{A83B5E6B-E2C7-42D0-95FA-8A34ED89401B}" dt="2024-07-03T15:07:39.925" v="79" actId="1076"/>
          <ac:spMkLst>
            <pc:docMk/>
            <pc:sldMk cId="353806648" sldId="530"/>
            <ac:spMk id="26" creationId="{F4C56972-A722-4567-B73B-385E099D2929}"/>
          </ac:spMkLst>
        </pc:spChg>
      </pc:sldChg>
      <pc:sldChg chg="modSp mod chgLayout">
        <pc:chgData name="Anne-Laure BAUER" userId="ad1a14ff-fa3d-4eb3-a47c-fa2eca04c5a8" providerId="ADAL" clId="{A83B5E6B-E2C7-42D0-95FA-8A34ED89401B}" dt="2024-07-03T15:08:32.637" v="91" actId="120"/>
        <pc:sldMkLst>
          <pc:docMk/>
          <pc:sldMk cId="299952016" sldId="615"/>
        </pc:sldMkLst>
        <pc:spChg chg="mod">
          <ac:chgData name="Anne-Laure BAUER" userId="ad1a14ff-fa3d-4eb3-a47c-fa2eca04c5a8" providerId="ADAL" clId="{A83B5E6B-E2C7-42D0-95FA-8A34ED89401B}" dt="2024-07-03T15:08:32.637" v="91" actId="120"/>
          <ac:spMkLst>
            <pc:docMk/>
            <pc:sldMk cId="299952016" sldId="615"/>
            <ac:spMk id="12" creationId="{983F43AA-9D58-43A3-9163-732EA24EF052}"/>
          </ac:spMkLst>
        </pc:spChg>
      </pc:sldChg>
      <pc:sldChg chg="del">
        <pc:chgData name="Anne-Laure BAUER" userId="ad1a14ff-fa3d-4eb3-a47c-fa2eca04c5a8" providerId="ADAL" clId="{A83B5E6B-E2C7-42D0-95FA-8A34ED89401B}" dt="2024-07-03T15:09:28.894" v="99" actId="47"/>
        <pc:sldMkLst>
          <pc:docMk/>
          <pc:sldMk cId="1067473522" sldId="617"/>
        </pc:sldMkLst>
      </pc:sldChg>
      <pc:sldChg chg="addSp modSp add mod modClrScheme chgLayout">
        <pc:chgData name="Anne-Laure BAUER" userId="ad1a14ff-fa3d-4eb3-a47c-fa2eca04c5a8" providerId="ADAL" clId="{A83B5E6B-E2C7-42D0-95FA-8A34ED89401B}" dt="2024-07-03T15:08:51.324" v="93" actId="700"/>
        <pc:sldMkLst>
          <pc:docMk/>
          <pc:sldMk cId="3996149058" sldId="618"/>
        </pc:sldMkLst>
        <pc:spChg chg="add mod ord">
          <ac:chgData name="Anne-Laure BAUER" userId="ad1a14ff-fa3d-4eb3-a47c-fa2eca04c5a8" providerId="ADAL" clId="{A83B5E6B-E2C7-42D0-95FA-8A34ED89401B}" dt="2024-07-03T15:08:51.324" v="93" actId="700"/>
          <ac:spMkLst>
            <pc:docMk/>
            <pc:sldMk cId="3996149058" sldId="618"/>
            <ac:spMk id="2" creationId="{F4EED3C5-736A-62C3-9A2E-6205D8BE353F}"/>
          </ac:spMkLst>
        </pc:spChg>
      </pc:sldChg>
      <pc:sldChg chg="modSp add mod ord">
        <pc:chgData name="Anne-Laure BAUER" userId="ad1a14ff-fa3d-4eb3-a47c-fa2eca04c5a8" providerId="ADAL" clId="{A83B5E6B-E2C7-42D0-95FA-8A34ED89401B}" dt="2024-07-03T15:09:33.310" v="101" actId="20577"/>
        <pc:sldMkLst>
          <pc:docMk/>
          <pc:sldMk cId="3852816207" sldId="619"/>
        </pc:sldMkLst>
        <pc:spChg chg="mod">
          <ac:chgData name="Anne-Laure BAUER" userId="ad1a14ff-fa3d-4eb3-a47c-fa2eca04c5a8" providerId="ADAL" clId="{A83B5E6B-E2C7-42D0-95FA-8A34ED89401B}" dt="2024-07-03T15:09:33.310" v="101" actId="20577"/>
          <ac:spMkLst>
            <pc:docMk/>
            <pc:sldMk cId="3852816207" sldId="619"/>
            <ac:spMk id="12" creationId="{983F43AA-9D58-43A3-9163-732EA24EF052}"/>
          </ac:spMkLst>
        </pc:spChg>
      </pc:sldChg>
      <pc:sldChg chg="add ord replId">
        <pc:chgData name="Anne-Laure BAUER" userId="ad1a14ff-fa3d-4eb3-a47c-fa2eca04c5a8" providerId="ADAL" clId="{A83B5E6B-E2C7-42D0-95FA-8A34ED89401B}" dt="2024-07-03T15:09:25.998" v="98"/>
        <pc:sldMkLst>
          <pc:docMk/>
          <pc:sldMk cId="2684379535" sldId="620"/>
        </pc:sldMkLst>
      </pc:sldChg>
      <pc:sldMasterChg chg="delSp modSp mod addSldLayout delSldLayout modSldLayout">
        <pc:chgData name="Anne-Laure BAUER" userId="ad1a14ff-fa3d-4eb3-a47c-fa2eca04c5a8" providerId="ADAL" clId="{A83B5E6B-E2C7-42D0-95FA-8A34ED89401B}" dt="2024-07-03T15:06:08.957" v="69" actId="2696"/>
        <pc:sldMasterMkLst>
          <pc:docMk/>
          <pc:sldMasterMk cId="10285162" sldId="2147483780"/>
        </pc:sldMasterMkLst>
        <pc:picChg chg="del mod">
          <ac:chgData name="Anne-Laure BAUER" userId="ad1a14ff-fa3d-4eb3-a47c-fa2eca04c5a8" providerId="ADAL" clId="{A83B5E6B-E2C7-42D0-95FA-8A34ED89401B}" dt="2024-07-03T15:02:22.351" v="2" actId="21"/>
          <ac:picMkLst>
            <pc:docMk/>
            <pc:sldMasterMk cId="10285162" sldId="2147483780"/>
            <ac:picMk id="2" creationId="{8AB3DB75-BCF5-EE4F-6E59-A67123171A2A}"/>
          </ac:picMkLst>
        </pc:picChg>
        <pc:sldLayoutChg chg="addSp modSp del">
          <pc:chgData name="Anne-Laure BAUER" userId="ad1a14ff-fa3d-4eb3-a47c-fa2eca04c5a8" providerId="ADAL" clId="{A83B5E6B-E2C7-42D0-95FA-8A34ED89401B}" dt="2024-07-03T15:06:08.957" v="69" actId="2696"/>
          <pc:sldLayoutMkLst>
            <pc:docMk/>
            <pc:sldMasterMk cId="10285162" sldId="2147483780"/>
            <pc:sldLayoutMk cId="3671495129" sldId="2147483781"/>
          </pc:sldLayoutMkLst>
          <pc:picChg chg="add mod">
            <ac:chgData name="Anne-Laure BAUER" userId="ad1a14ff-fa3d-4eb3-a47c-fa2eca04c5a8" providerId="ADAL" clId="{A83B5E6B-E2C7-42D0-95FA-8A34ED89401B}" dt="2024-07-03T15:02:24.656" v="3"/>
            <ac:picMkLst>
              <pc:docMk/>
              <pc:sldMasterMk cId="10285162" sldId="2147483780"/>
              <pc:sldLayoutMk cId="3671495129" sldId="2147483781"/>
              <ac:picMk id="2" creationId="{8AB3DB75-BCF5-EE4F-6E59-A67123171A2A}"/>
            </ac:picMkLst>
          </pc:picChg>
        </pc:sldLayoutChg>
        <pc:sldLayoutChg chg="addSp modSp del">
          <pc:chgData name="Anne-Laure BAUER" userId="ad1a14ff-fa3d-4eb3-a47c-fa2eca04c5a8" providerId="ADAL" clId="{A83B5E6B-E2C7-42D0-95FA-8A34ED89401B}" dt="2024-07-03T15:05:35.936" v="64" actId="2696"/>
          <pc:sldLayoutMkLst>
            <pc:docMk/>
            <pc:sldMasterMk cId="10285162" sldId="2147483780"/>
            <pc:sldLayoutMk cId="634323727" sldId="2147483782"/>
          </pc:sldLayoutMkLst>
          <pc:picChg chg="add mod">
            <ac:chgData name="Anne-Laure BAUER" userId="ad1a14ff-fa3d-4eb3-a47c-fa2eca04c5a8" providerId="ADAL" clId="{A83B5E6B-E2C7-42D0-95FA-8A34ED89401B}" dt="2024-07-03T15:02:28.738" v="4"/>
            <ac:picMkLst>
              <pc:docMk/>
              <pc:sldMasterMk cId="10285162" sldId="2147483780"/>
              <pc:sldLayoutMk cId="634323727" sldId="2147483782"/>
              <ac:picMk id="7" creationId="{F53C9E1C-D76F-3FEE-E997-96F65769B7C2}"/>
            </ac:picMkLst>
          </pc:picChg>
        </pc:sldLayoutChg>
        <pc:sldLayoutChg chg="addSp delSp modSp mod">
          <pc:chgData name="Anne-Laure BAUER" userId="ad1a14ff-fa3d-4eb3-a47c-fa2eca04c5a8" providerId="ADAL" clId="{A83B5E6B-E2C7-42D0-95FA-8A34ED89401B}" dt="2024-07-03T15:06:02.461" v="68" actId="478"/>
          <pc:sldLayoutMkLst>
            <pc:docMk/>
            <pc:sldMasterMk cId="10285162" sldId="2147483780"/>
            <pc:sldLayoutMk cId="3996084308" sldId="2147483783"/>
          </pc:sldLayoutMkLst>
          <pc:spChg chg="del">
            <ac:chgData name="Anne-Laure BAUER" userId="ad1a14ff-fa3d-4eb3-a47c-fa2eca04c5a8" providerId="ADAL" clId="{A83B5E6B-E2C7-42D0-95FA-8A34ED89401B}" dt="2024-07-03T15:06:02.461" v="68" actId="478"/>
            <ac:spMkLst>
              <pc:docMk/>
              <pc:sldMasterMk cId="10285162" sldId="2147483780"/>
              <pc:sldLayoutMk cId="3996084308" sldId="2147483783"/>
              <ac:spMk id="2" creationId="{00000000-0000-0000-0000-000000000000}"/>
            </ac:spMkLst>
          </pc:spChg>
          <pc:spChg chg="del">
            <ac:chgData name="Anne-Laure BAUER" userId="ad1a14ff-fa3d-4eb3-a47c-fa2eca04c5a8" providerId="ADAL" clId="{A83B5E6B-E2C7-42D0-95FA-8A34ED89401B}" dt="2024-07-03T15:06:02.461" v="68" actId="478"/>
            <ac:spMkLst>
              <pc:docMk/>
              <pc:sldMasterMk cId="10285162" sldId="2147483780"/>
              <pc:sldLayoutMk cId="3996084308" sldId="2147483783"/>
              <ac:spMk id="3" creationId="{00000000-0000-0000-0000-000000000000}"/>
            </ac:spMkLst>
          </pc:spChg>
          <pc:spChg chg="del">
            <ac:chgData name="Anne-Laure BAUER" userId="ad1a14ff-fa3d-4eb3-a47c-fa2eca04c5a8" providerId="ADAL" clId="{A83B5E6B-E2C7-42D0-95FA-8A34ED89401B}" dt="2024-07-03T15:06:02.461" v="68" actId="478"/>
            <ac:spMkLst>
              <pc:docMk/>
              <pc:sldMasterMk cId="10285162" sldId="2147483780"/>
              <pc:sldLayoutMk cId="3996084308" sldId="2147483783"/>
              <ac:spMk id="4" creationId="{EBD05DA9-BA83-4D38-B57D-BC66EB2B1B77}"/>
            </ac:spMkLst>
          </pc:spChg>
          <pc:spChg chg="del">
            <ac:chgData name="Anne-Laure BAUER" userId="ad1a14ff-fa3d-4eb3-a47c-fa2eca04c5a8" providerId="ADAL" clId="{A83B5E6B-E2C7-42D0-95FA-8A34ED89401B}" dt="2024-07-03T15:06:02.461" v="68" actId="478"/>
            <ac:spMkLst>
              <pc:docMk/>
              <pc:sldMasterMk cId="10285162" sldId="2147483780"/>
              <pc:sldLayoutMk cId="3996084308" sldId="2147483783"/>
              <ac:spMk id="5" creationId="{8FFE6601-E0DB-499F-B009-7BF7BD20FEBC}"/>
            </ac:spMkLst>
          </pc:spChg>
          <pc:spChg chg="del">
            <ac:chgData name="Anne-Laure BAUER" userId="ad1a14ff-fa3d-4eb3-a47c-fa2eca04c5a8" providerId="ADAL" clId="{A83B5E6B-E2C7-42D0-95FA-8A34ED89401B}" dt="2024-07-03T15:06:02.461" v="68" actId="478"/>
            <ac:spMkLst>
              <pc:docMk/>
              <pc:sldMasterMk cId="10285162" sldId="2147483780"/>
              <pc:sldLayoutMk cId="3996084308" sldId="2147483783"/>
              <ac:spMk id="6" creationId="{83BC997A-98A1-4B3E-BDFA-02454312DD3F}"/>
            </ac:spMkLst>
          </pc:spChg>
          <pc:picChg chg="add mod">
            <ac:chgData name="Anne-Laure BAUER" userId="ad1a14ff-fa3d-4eb3-a47c-fa2eca04c5a8" providerId="ADAL" clId="{A83B5E6B-E2C7-42D0-95FA-8A34ED89401B}" dt="2024-07-03T15:02:32.461" v="6" actId="1036"/>
            <ac:picMkLst>
              <pc:docMk/>
              <pc:sldMasterMk cId="10285162" sldId="2147483780"/>
              <pc:sldLayoutMk cId="3996084308" sldId="2147483783"/>
              <ac:picMk id="7" creationId="{D68579FA-8D99-355E-544B-20E99BEB90E0}"/>
            </ac:picMkLst>
          </pc:picChg>
          <pc:picChg chg="add del mod">
            <ac:chgData name="Anne-Laure BAUER" userId="ad1a14ff-fa3d-4eb3-a47c-fa2eca04c5a8" providerId="ADAL" clId="{A83B5E6B-E2C7-42D0-95FA-8A34ED89401B}" dt="2024-07-03T15:02:34.099" v="8" actId="478"/>
            <ac:picMkLst>
              <pc:docMk/>
              <pc:sldMasterMk cId="10285162" sldId="2147483780"/>
              <pc:sldLayoutMk cId="3996084308" sldId="2147483783"/>
              <ac:picMk id="8" creationId="{7AB0622C-843A-3A4E-45C7-35562159C62F}"/>
            </ac:picMkLst>
          </pc:picChg>
        </pc:sldLayoutChg>
        <pc:sldLayoutChg chg="addSp modSp del mod">
          <pc:chgData name="Anne-Laure BAUER" userId="ad1a14ff-fa3d-4eb3-a47c-fa2eca04c5a8" providerId="ADAL" clId="{A83B5E6B-E2C7-42D0-95FA-8A34ED89401B}" dt="2024-07-03T15:05:22.670" v="63" actId="2696"/>
          <pc:sldLayoutMkLst>
            <pc:docMk/>
            <pc:sldMasterMk cId="10285162" sldId="2147483780"/>
            <pc:sldLayoutMk cId="542098806" sldId="2147483784"/>
          </pc:sldLayoutMkLst>
          <pc:picChg chg="add mod">
            <ac:chgData name="Anne-Laure BAUER" userId="ad1a14ff-fa3d-4eb3-a47c-fa2eca04c5a8" providerId="ADAL" clId="{A83B5E6B-E2C7-42D0-95FA-8A34ED89401B}" dt="2024-07-03T15:02:38.774" v="14" actId="1036"/>
            <ac:picMkLst>
              <pc:docMk/>
              <pc:sldMasterMk cId="10285162" sldId="2147483780"/>
              <pc:sldLayoutMk cId="542098806" sldId="2147483784"/>
              <ac:picMk id="8" creationId="{0CB9F757-1751-C2EA-2615-312E00EC25D9}"/>
            </ac:picMkLst>
          </pc:picChg>
        </pc:sldLayoutChg>
        <pc:sldLayoutChg chg="del">
          <pc:chgData name="Anne-Laure BAUER" userId="ad1a14ff-fa3d-4eb3-a47c-fa2eca04c5a8" providerId="ADAL" clId="{A83B5E6B-E2C7-42D0-95FA-8A34ED89401B}" dt="2024-07-03T15:02:44.067" v="15" actId="2696"/>
          <pc:sldLayoutMkLst>
            <pc:docMk/>
            <pc:sldMasterMk cId="10285162" sldId="2147483780"/>
            <pc:sldLayoutMk cId="4097077338" sldId="2147483785"/>
          </pc:sldLayoutMkLst>
        </pc:sldLayoutChg>
        <pc:sldLayoutChg chg="addSp delSp modSp mod">
          <pc:chgData name="Anne-Laure BAUER" userId="ad1a14ff-fa3d-4eb3-a47c-fa2eca04c5a8" providerId="ADAL" clId="{A83B5E6B-E2C7-42D0-95FA-8A34ED89401B}" dt="2024-07-03T15:05:55.054" v="67" actId="478"/>
          <pc:sldLayoutMkLst>
            <pc:docMk/>
            <pc:sldMasterMk cId="10285162" sldId="2147483780"/>
            <pc:sldLayoutMk cId="1927274110" sldId="2147483786"/>
          </pc:sldLayoutMkLst>
          <pc:spChg chg="del">
            <ac:chgData name="Anne-Laure BAUER" userId="ad1a14ff-fa3d-4eb3-a47c-fa2eca04c5a8" providerId="ADAL" clId="{A83B5E6B-E2C7-42D0-95FA-8A34ED89401B}" dt="2024-07-03T15:05:52.717" v="65" actId="478"/>
            <ac:spMkLst>
              <pc:docMk/>
              <pc:sldMasterMk cId="10285162" sldId="2147483780"/>
              <pc:sldLayoutMk cId="1927274110" sldId="2147483786"/>
              <ac:spMk id="3" creationId="{49A680DD-C1C3-48BD-8378-7D50942D4570}"/>
            </ac:spMkLst>
          </pc:spChg>
          <pc:spChg chg="del">
            <ac:chgData name="Anne-Laure BAUER" userId="ad1a14ff-fa3d-4eb3-a47c-fa2eca04c5a8" providerId="ADAL" clId="{A83B5E6B-E2C7-42D0-95FA-8A34ED89401B}" dt="2024-07-03T15:05:54.168" v="66" actId="478"/>
            <ac:spMkLst>
              <pc:docMk/>
              <pc:sldMasterMk cId="10285162" sldId="2147483780"/>
              <pc:sldLayoutMk cId="1927274110" sldId="2147483786"/>
              <ac:spMk id="4" creationId="{69AA50F3-6399-4B3F-B7ED-38662AAF67A7}"/>
            </ac:spMkLst>
          </pc:spChg>
          <pc:spChg chg="del">
            <ac:chgData name="Anne-Laure BAUER" userId="ad1a14ff-fa3d-4eb3-a47c-fa2eca04c5a8" providerId="ADAL" clId="{A83B5E6B-E2C7-42D0-95FA-8A34ED89401B}" dt="2024-07-03T15:05:55.054" v="67" actId="478"/>
            <ac:spMkLst>
              <pc:docMk/>
              <pc:sldMasterMk cId="10285162" sldId="2147483780"/>
              <pc:sldLayoutMk cId="1927274110" sldId="2147483786"/>
              <ac:spMk id="5" creationId="{1B90F0BA-29A7-4DAD-91FA-305A5068D5E0}"/>
            </ac:spMkLst>
          </pc:spChg>
          <pc:spChg chg="add mod">
            <ac:chgData name="Anne-Laure BAUER" userId="ad1a14ff-fa3d-4eb3-a47c-fa2eca04c5a8" providerId="ADAL" clId="{A83B5E6B-E2C7-42D0-95FA-8A34ED89401B}" dt="2024-07-03T15:05:02.966" v="61"/>
            <ac:spMkLst>
              <pc:docMk/>
              <pc:sldMasterMk cId="10285162" sldId="2147483780"/>
              <pc:sldLayoutMk cId="1927274110" sldId="2147483786"/>
              <ac:spMk id="7" creationId="{C556F0CD-1794-BEA5-3889-CB361670288F}"/>
            </ac:spMkLst>
          </pc:spChg>
          <pc:picChg chg="add mod ord">
            <ac:chgData name="Anne-Laure BAUER" userId="ad1a14ff-fa3d-4eb3-a47c-fa2eca04c5a8" providerId="ADAL" clId="{A83B5E6B-E2C7-42D0-95FA-8A34ED89401B}" dt="2024-07-03T15:02:52.706" v="17" actId="171"/>
            <ac:picMkLst>
              <pc:docMk/>
              <pc:sldMasterMk cId="10285162" sldId="2147483780"/>
              <pc:sldLayoutMk cId="1927274110" sldId="2147483786"/>
              <ac:picMk id="2" creationId="{4C19385F-05C3-F0EA-7056-21475B75E5DE}"/>
            </ac:picMkLst>
          </pc:picChg>
        </pc:sldLayoutChg>
        <pc:sldLayoutChg chg="addSp modSp mod">
          <pc:chgData name="Anne-Laure BAUER" userId="ad1a14ff-fa3d-4eb3-a47c-fa2eca04c5a8" providerId="ADAL" clId="{A83B5E6B-E2C7-42D0-95FA-8A34ED89401B}" dt="2024-07-03T15:03:24.971" v="50" actId="167"/>
          <pc:sldLayoutMkLst>
            <pc:docMk/>
            <pc:sldMasterMk cId="10285162" sldId="2147483780"/>
            <pc:sldLayoutMk cId="3116969072" sldId="2147483787"/>
          </pc:sldLayoutMkLst>
          <pc:spChg chg="mod">
            <ac:chgData name="Anne-Laure BAUER" userId="ad1a14ff-fa3d-4eb3-a47c-fa2eca04c5a8" providerId="ADAL" clId="{A83B5E6B-E2C7-42D0-95FA-8A34ED89401B}" dt="2024-07-03T15:03:01.572" v="46" actId="1036"/>
            <ac:spMkLst>
              <pc:docMk/>
              <pc:sldMasterMk cId="10285162" sldId="2147483780"/>
              <pc:sldLayoutMk cId="3116969072" sldId="2147483787"/>
              <ac:spMk id="2" creationId="{87186D25-A73A-EC8F-8891-0061BA8DC6AD}"/>
            </ac:spMkLst>
          </pc:spChg>
          <pc:picChg chg="add mod ord modCrop">
            <ac:chgData name="Anne-Laure BAUER" userId="ad1a14ff-fa3d-4eb3-a47c-fa2eca04c5a8" providerId="ADAL" clId="{A83B5E6B-E2C7-42D0-95FA-8A34ED89401B}" dt="2024-07-03T15:03:24.971" v="50" actId="167"/>
            <ac:picMkLst>
              <pc:docMk/>
              <pc:sldMasterMk cId="10285162" sldId="2147483780"/>
              <pc:sldLayoutMk cId="3116969072" sldId="2147483787"/>
              <ac:picMk id="3" creationId="{27F2933E-3273-CF83-E60F-6A8CBCF5B540}"/>
            </ac:picMkLst>
          </pc:picChg>
        </pc:sldLayoutChg>
        <pc:sldLayoutChg chg="del">
          <pc:chgData name="Anne-Laure BAUER" userId="ad1a14ff-fa3d-4eb3-a47c-fa2eca04c5a8" providerId="ADAL" clId="{A83B5E6B-E2C7-42D0-95FA-8A34ED89401B}" dt="2024-07-03T15:04:31.581" v="59" actId="2696"/>
          <pc:sldLayoutMkLst>
            <pc:docMk/>
            <pc:sldMasterMk cId="10285162" sldId="2147483780"/>
            <pc:sldLayoutMk cId="231398832" sldId="2147483788"/>
          </pc:sldLayoutMkLst>
        </pc:sldLayoutChg>
        <pc:sldLayoutChg chg="delSp">
          <pc:chgData name="Anne-Laure BAUER" userId="ad1a14ff-fa3d-4eb3-a47c-fa2eca04c5a8" providerId="ADAL" clId="{A83B5E6B-E2C7-42D0-95FA-8A34ED89401B}" dt="2024-07-03T15:04:49.184" v="60" actId="478"/>
          <pc:sldLayoutMkLst>
            <pc:docMk/>
            <pc:sldMasterMk cId="10285162" sldId="2147483780"/>
            <pc:sldLayoutMk cId="3082661240" sldId="2147483789"/>
          </pc:sldLayoutMkLst>
          <pc:spChg chg="del">
            <ac:chgData name="Anne-Laure BAUER" userId="ad1a14ff-fa3d-4eb3-a47c-fa2eca04c5a8" providerId="ADAL" clId="{A83B5E6B-E2C7-42D0-95FA-8A34ED89401B}" dt="2024-07-03T15:04:49.184" v="60" actId="478"/>
            <ac:spMkLst>
              <pc:docMk/>
              <pc:sldMasterMk cId="10285162" sldId="2147483780"/>
              <pc:sldLayoutMk cId="3082661240" sldId="2147483789"/>
              <ac:spMk id="3" creationId="{00000000-0000-0000-0000-000000000000}"/>
            </ac:spMkLst>
          </pc:spChg>
        </pc:sldLayoutChg>
        <pc:sldLayoutChg chg="del">
          <pc:chgData name="Anne-Laure BAUER" userId="ad1a14ff-fa3d-4eb3-a47c-fa2eca04c5a8" providerId="ADAL" clId="{A83B5E6B-E2C7-42D0-95FA-8A34ED89401B}" dt="2024-07-03T15:05:16.731" v="62" actId="2696"/>
          <pc:sldLayoutMkLst>
            <pc:docMk/>
            <pc:sldMasterMk cId="10285162" sldId="2147483780"/>
            <pc:sldLayoutMk cId="1616746263" sldId="2147483790"/>
          </pc:sldLayoutMkLst>
        </pc:sldLayoutChg>
        <pc:sldLayoutChg chg="delSp modSp add mod modTransition">
          <pc:chgData name="Anne-Laure BAUER" userId="ad1a14ff-fa3d-4eb3-a47c-fa2eca04c5a8" providerId="ADAL" clId="{A83B5E6B-E2C7-42D0-95FA-8A34ED89401B}" dt="2024-07-03T15:04:13.037" v="58" actId="478"/>
          <pc:sldLayoutMkLst>
            <pc:docMk/>
            <pc:sldMasterMk cId="10285162" sldId="2147483780"/>
            <pc:sldLayoutMk cId="337223654" sldId="2147483791"/>
          </pc:sldLayoutMkLst>
          <pc:spChg chg="del">
            <ac:chgData name="Anne-Laure BAUER" userId="ad1a14ff-fa3d-4eb3-a47c-fa2eca04c5a8" providerId="ADAL" clId="{A83B5E6B-E2C7-42D0-95FA-8A34ED89401B}" dt="2024-07-03T15:04:13.037" v="58" actId="478"/>
            <ac:spMkLst>
              <pc:docMk/>
              <pc:sldMasterMk cId="10285162" sldId="2147483780"/>
              <pc:sldLayoutMk cId="337223654" sldId="2147483791"/>
              <ac:spMk id="3" creationId="{49A680DD-C1C3-48BD-8378-7D50942D4570}"/>
            </ac:spMkLst>
          </pc:spChg>
          <pc:spChg chg="del">
            <ac:chgData name="Anne-Laure BAUER" userId="ad1a14ff-fa3d-4eb3-a47c-fa2eca04c5a8" providerId="ADAL" clId="{A83B5E6B-E2C7-42D0-95FA-8A34ED89401B}" dt="2024-07-03T15:04:12.093" v="57" actId="478"/>
            <ac:spMkLst>
              <pc:docMk/>
              <pc:sldMasterMk cId="10285162" sldId="2147483780"/>
              <pc:sldLayoutMk cId="337223654" sldId="2147483791"/>
              <ac:spMk id="4" creationId="{69AA50F3-6399-4B3F-B7ED-38662AAF67A7}"/>
            </ac:spMkLst>
          </pc:spChg>
          <pc:spChg chg="del">
            <ac:chgData name="Anne-Laure BAUER" userId="ad1a14ff-fa3d-4eb3-a47c-fa2eca04c5a8" providerId="ADAL" clId="{A83B5E6B-E2C7-42D0-95FA-8A34ED89401B}" dt="2024-07-03T15:04:09.982" v="56" actId="478"/>
            <ac:spMkLst>
              <pc:docMk/>
              <pc:sldMasterMk cId="10285162" sldId="2147483780"/>
              <pc:sldLayoutMk cId="337223654" sldId="2147483791"/>
              <ac:spMk id="5" creationId="{1B90F0BA-29A7-4DAD-91FA-305A5068D5E0}"/>
            </ac:spMkLst>
          </pc:spChg>
          <pc:spChg chg="mod">
            <ac:chgData name="Anne-Laure BAUER" userId="ad1a14ff-fa3d-4eb3-a47c-fa2eca04c5a8" providerId="ADAL" clId="{A83B5E6B-E2C7-42D0-95FA-8A34ED89401B}" dt="2024-07-03T15:03:47.373" v="53" actId="1076"/>
            <ac:spMkLst>
              <pc:docMk/>
              <pc:sldMasterMk cId="10285162" sldId="2147483780"/>
              <pc:sldLayoutMk cId="337223654" sldId="2147483791"/>
              <ac:spMk id="6" creationId="{C270AD84-ADD6-BB8D-39C4-114A6CA9C458}"/>
            </ac:spMkLst>
          </pc:spChg>
          <pc:picChg chg="mod modCrop">
            <ac:chgData name="Anne-Laure BAUER" userId="ad1a14ff-fa3d-4eb3-a47c-fa2eca04c5a8" providerId="ADAL" clId="{A83B5E6B-E2C7-42D0-95FA-8A34ED89401B}" dt="2024-07-03T15:04:03.535" v="55" actId="732"/>
            <ac:picMkLst>
              <pc:docMk/>
              <pc:sldMasterMk cId="10285162" sldId="2147483780"/>
              <pc:sldLayoutMk cId="337223654" sldId="2147483791"/>
              <ac:picMk id="2" creationId="{4C19385F-05C3-F0EA-7056-21475B75E5DE}"/>
            </ac:picMkLst>
          </pc:picChg>
        </pc:sldLayoutChg>
      </pc:sldMasterChg>
    </pc:docChg>
  </pc:docChgLst>
  <pc:docChgLst>
    <pc:chgData name="Amandine IACAZZI" userId="1c67b427-1711-4965-836d-4d0f7a8313bb" providerId="ADAL" clId="{6551C683-D0AA-46F9-B7B4-388A575F579A}"/>
    <pc:docChg chg="undo custSel addSld delSld modSld sldOrd modMainMaster">
      <pc:chgData name="Amandine IACAZZI" userId="1c67b427-1711-4965-836d-4d0f7a8313bb" providerId="ADAL" clId="{6551C683-D0AA-46F9-B7B4-388A575F579A}" dt="2022-04-14T08:46:31.858" v="11123" actId="20577"/>
      <pc:docMkLst>
        <pc:docMk/>
      </pc:docMkLst>
      <pc:sldChg chg="modSp mod">
        <pc:chgData name="Amandine IACAZZI" userId="1c67b427-1711-4965-836d-4d0f7a8313bb" providerId="ADAL" clId="{6551C683-D0AA-46F9-B7B4-388A575F579A}" dt="2022-04-08T07:06:50.360" v="202" actId="20577"/>
        <pc:sldMkLst>
          <pc:docMk/>
          <pc:sldMk cId="4251997286" sldId="510"/>
        </pc:sldMkLst>
        <pc:spChg chg="mod">
          <ac:chgData name="Amandine IACAZZI" userId="1c67b427-1711-4965-836d-4d0f7a8313bb" providerId="ADAL" clId="{6551C683-D0AA-46F9-B7B4-388A575F579A}" dt="2022-04-08T07:06:50.360" v="202" actId="20577"/>
          <ac:spMkLst>
            <pc:docMk/>
            <pc:sldMk cId="4251997286" sldId="510"/>
            <ac:spMk id="2" creationId="{D680F3D4-EEB4-4D03-884F-9E5F9926C496}"/>
          </ac:spMkLst>
        </pc:spChg>
        <pc:spChg chg="mod">
          <ac:chgData name="Amandine IACAZZI" userId="1c67b427-1711-4965-836d-4d0f7a8313bb" providerId="ADAL" clId="{6551C683-D0AA-46F9-B7B4-388A575F579A}" dt="2022-04-08T07:06:35.358" v="170" actId="2711"/>
          <ac:spMkLst>
            <pc:docMk/>
            <pc:sldMk cId="4251997286" sldId="510"/>
            <ac:spMk id="5" creationId="{23841B7C-248F-4C70-91F7-C728472BC4E5}"/>
          </ac:spMkLst>
        </pc:spChg>
      </pc:sldChg>
      <pc:sldChg chg="modSp mod">
        <pc:chgData name="Amandine IACAZZI" userId="1c67b427-1711-4965-836d-4d0f7a8313bb" providerId="ADAL" clId="{6551C683-D0AA-46F9-B7B4-388A575F579A}" dt="2022-04-08T07:06:17.837" v="169" actId="113"/>
        <pc:sldMkLst>
          <pc:docMk/>
          <pc:sldMk cId="353806648" sldId="530"/>
        </pc:sldMkLst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9" creationId="{84A2B32D-77CD-4F0B-A552-8A5876EFF5FE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15" creationId="{F585992C-D49A-4B17-845E-023689F7B5DB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16" creationId="{CF69A6FA-0D1B-4657-B11C-4C97BD46820F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26" creationId="{F4C56972-A722-4567-B73B-385E099D2929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29" creationId="{A1006D6D-D2FC-45C6-91C6-75FED8FB61B9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30" creationId="{2F745197-02CA-46C8-8A10-E0F3488D6F8F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34" creationId="{47AEAD1D-7E7F-4F1A-A4BF-A5B1CF2DC860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35" creationId="{F8F8088D-ECCB-487B-B9A6-4CC1A83C85F5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37" creationId="{4F5A814E-66F8-4A4E-8B9D-8553DCE11A5B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38" creationId="{452F253D-BA2F-47C0-81E6-EBE93925648C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39" creationId="{3FFE3969-800C-4F99-A790-A2E43DE1DD8D}"/>
          </ac:spMkLst>
        </pc:spChg>
        <pc:spChg chg="mod">
          <ac:chgData name="Amandine IACAZZI" userId="1c67b427-1711-4965-836d-4d0f7a8313bb" providerId="ADAL" clId="{6551C683-D0AA-46F9-B7B4-388A575F579A}" dt="2022-04-08T07:06:17.837" v="169" actId="113"/>
          <ac:spMkLst>
            <pc:docMk/>
            <pc:sldMk cId="353806648" sldId="530"/>
            <ac:spMk id="40" creationId="{188A5830-766F-4BFE-B8FA-FA772E211939}"/>
          </ac:spMkLst>
        </pc:spChg>
      </pc:sldChg>
      <pc:sldChg chg="addSp delSp modSp mod ord modShow modNotesTx">
        <pc:chgData name="Amandine IACAZZI" userId="1c67b427-1711-4965-836d-4d0f7a8313bb" providerId="ADAL" clId="{6551C683-D0AA-46F9-B7B4-388A575F579A}" dt="2022-04-12T15:13:46.203" v="10152" actId="1037"/>
        <pc:sldMkLst>
          <pc:docMk/>
          <pc:sldMk cId="0" sldId="533"/>
        </pc:sldMkLst>
        <pc:spChg chg="mod">
          <ac:chgData name="Amandine IACAZZI" userId="1c67b427-1711-4965-836d-4d0f7a8313bb" providerId="ADAL" clId="{6551C683-D0AA-46F9-B7B4-388A575F579A}" dt="2022-04-12T15:09:52.684" v="9854" actId="20577"/>
          <ac:spMkLst>
            <pc:docMk/>
            <pc:sldMk cId="0" sldId="533"/>
            <ac:spMk id="2" creationId="{1214B12D-C9F4-4B74-84FF-C2694CA0EBEF}"/>
          </ac:spMkLst>
        </pc:spChg>
        <pc:spChg chg="add mod">
          <ac:chgData name="Amandine IACAZZI" userId="1c67b427-1711-4965-836d-4d0f7a8313bb" providerId="ADAL" clId="{6551C683-D0AA-46F9-B7B4-388A575F579A}" dt="2022-04-12T15:13:46.203" v="10152" actId="1037"/>
          <ac:spMkLst>
            <pc:docMk/>
            <pc:sldMk cId="0" sldId="533"/>
            <ac:spMk id="11" creationId="{8204500C-E138-445A-9735-19C43FEF0872}"/>
          </ac:spMkLst>
        </pc:spChg>
        <pc:spChg chg="mod">
          <ac:chgData name="Amandine IACAZZI" userId="1c67b427-1711-4965-836d-4d0f7a8313bb" providerId="ADAL" clId="{6551C683-D0AA-46F9-B7B4-388A575F579A}" dt="2022-04-12T15:10:02.858" v="9873" actId="20577"/>
          <ac:spMkLst>
            <pc:docMk/>
            <pc:sldMk cId="0" sldId="533"/>
            <ac:spMk id="12" creationId="{983F43AA-9D58-43A3-9163-732EA24EF052}"/>
          </ac:spMkLst>
        </pc:spChg>
        <pc:picChg chg="del">
          <ac:chgData name="Amandine IACAZZI" userId="1c67b427-1711-4965-836d-4d0f7a8313bb" providerId="ADAL" clId="{6551C683-D0AA-46F9-B7B4-388A575F579A}" dt="2022-04-08T07:07:45.754" v="235" actId="478"/>
          <ac:picMkLst>
            <pc:docMk/>
            <pc:sldMk cId="0" sldId="533"/>
            <ac:picMk id="4" creationId="{8D58A898-FBBB-4DC2-BEA1-44C248AB7CD6}"/>
          </ac:picMkLst>
        </pc:picChg>
        <pc:picChg chg="add mod">
          <ac:chgData name="Amandine IACAZZI" userId="1c67b427-1711-4965-836d-4d0f7a8313bb" providerId="ADAL" clId="{6551C683-D0AA-46F9-B7B4-388A575F579A}" dt="2022-04-12T15:10:47.418" v="9883"/>
          <ac:picMkLst>
            <pc:docMk/>
            <pc:sldMk cId="0" sldId="533"/>
            <ac:picMk id="6" creationId="{EDC3D768-FCFA-4065-98AC-610BD9EA2487}"/>
          </ac:picMkLst>
        </pc:picChg>
        <pc:picChg chg="add mod">
          <ac:chgData name="Amandine IACAZZI" userId="1c67b427-1711-4965-836d-4d0f7a8313bb" providerId="ADAL" clId="{6551C683-D0AA-46F9-B7B4-388A575F579A}" dt="2022-04-12T15:11:16.548" v="9946"/>
          <ac:picMkLst>
            <pc:docMk/>
            <pc:sldMk cId="0" sldId="533"/>
            <ac:picMk id="13" creationId="{65602436-9088-4A1F-B977-01ECFFEDD116}"/>
          </ac:picMkLst>
        </pc:picChg>
        <pc:picChg chg="add mod">
          <ac:chgData name="Amandine IACAZZI" userId="1c67b427-1711-4965-836d-4d0f7a8313bb" providerId="ADAL" clId="{6551C683-D0AA-46F9-B7B4-388A575F579A}" dt="2022-04-08T08:25:01.618" v="2370" actId="1076"/>
          <ac:picMkLst>
            <pc:docMk/>
            <pc:sldMk cId="0" sldId="533"/>
            <ac:picMk id="14" creationId="{DAF8DE85-382B-444F-AC44-0ABA6DCF46D0}"/>
          </ac:picMkLst>
        </pc:picChg>
        <pc:picChg chg="add mod">
          <ac:chgData name="Amandine IACAZZI" userId="1c67b427-1711-4965-836d-4d0f7a8313bb" providerId="ADAL" clId="{6551C683-D0AA-46F9-B7B4-388A575F579A}" dt="2022-04-08T08:24:52.830" v="2367" actId="1076"/>
          <ac:picMkLst>
            <pc:docMk/>
            <pc:sldMk cId="0" sldId="533"/>
            <ac:picMk id="15" creationId="{661FDD9E-F0D6-4E26-A2B3-DD3E7643439D}"/>
          </ac:picMkLst>
        </pc:picChg>
      </pc:sldChg>
      <pc:sldChg chg="modSp mod">
        <pc:chgData name="Amandine IACAZZI" userId="1c67b427-1711-4965-836d-4d0f7a8313bb" providerId="ADAL" clId="{6551C683-D0AA-46F9-B7B4-388A575F579A}" dt="2022-04-08T08:27:14.516" v="2391" actId="20577"/>
        <pc:sldMkLst>
          <pc:docMk/>
          <pc:sldMk cId="2211795480" sldId="602"/>
        </pc:sldMkLst>
        <pc:spChg chg="mod">
          <ac:chgData name="Amandine IACAZZI" userId="1c67b427-1711-4965-836d-4d0f7a8313bb" providerId="ADAL" clId="{6551C683-D0AA-46F9-B7B4-388A575F579A}" dt="2022-04-08T08:27:14.516" v="2391" actId="20577"/>
          <ac:spMkLst>
            <pc:docMk/>
            <pc:sldMk cId="2211795480" sldId="602"/>
            <ac:spMk id="2" creationId="{D680F3D4-EEB4-4D03-884F-9E5F9926C496}"/>
          </ac:spMkLst>
        </pc:spChg>
      </pc:sldChg>
      <pc:sldChg chg="modSp mod modNotesTx">
        <pc:chgData name="Amandine IACAZZI" userId="1c67b427-1711-4965-836d-4d0f7a8313bb" providerId="ADAL" clId="{6551C683-D0AA-46F9-B7B4-388A575F579A}" dt="2022-04-14T08:42:55.766" v="11051" actId="113"/>
        <pc:sldMkLst>
          <pc:docMk/>
          <pc:sldMk cId="2576066345" sldId="605"/>
        </pc:sldMkLst>
        <pc:spChg chg="mod">
          <ac:chgData name="Amandine IACAZZI" userId="1c67b427-1711-4965-836d-4d0f7a8313bb" providerId="ADAL" clId="{6551C683-D0AA-46F9-B7B4-388A575F579A}" dt="2022-04-08T09:23:22.131" v="5198" actId="113"/>
          <ac:spMkLst>
            <pc:docMk/>
            <pc:sldMk cId="2576066345" sldId="605"/>
            <ac:spMk id="2" creationId="{D680F3D4-EEB4-4D03-884F-9E5F9926C496}"/>
          </ac:spMkLst>
        </pc:spChg>
        <pc:spChg chg="mod">
          <ac:chgData name="Amandine IACAZZI" userId="1c67b427-1711-4965-836d-4d0f7a8313bb" providerId="ADAL" clId="{6551C683-D0AA-46F9-B7B4-388A575F579A}" dt="2022-04-08T09:23:30.916" v="5229" actId="1036"/>
          <ac:spMkLst>
            <pc:docMk/>
            <pc:sldMk cId="2576066345" sldId="605"/>
            <ac:spMk id="3" creationId="{87CF9843-4E24-4DC1-8E48-AE42EF6FBCDB}"/>
          </ac:spMkLst>
        </pc:spChg>
        <pc:picChg chg="mod">
          <ac:chgData name="Amandine IACAZZI" userId="1c67b427-1711-4965-836d-4d0f7a8313bb" providerId="ADAL" clId="{6551C683-D0AA-46F9-B7B4-388A575F579A}" dt="2022-04-08T09:23:30.916" v="5229" actId="1036"/>
          <ac:picMkLst>
            <pc:docMk/>
            <pc:sldMk cId="2576066345" sldId="605"/>
            <ac:picMk id="8" creationId="{F60AD171-4894-4363-B462-8AB521207467}"/>
          </ac:picMkLst>
        </pc:picChg>
      </pc:sldChg>
      <pc:sldChg chg="modSp mod">
        <pc:chgData name="Amandine IACAZZI" userId="1c67b427-1711-4965-836d-4d0f7a8313bb" providerId="ADAL" clId="{6551C683-D0AA-46F9-B7B4-388A575F579A}" dt="2022-04-08T09:23:45.645" v="5230" actId="2711"/>
        <pc:sldMkLst>
          <pc:docMk/>
          <pc:sldMk cId="73893918" sldId="607"/>
        </pc:sldMkLst>
        <pc:spChg chg="mod">
          <ac:chgData name="Amandine IACAZZI" userId="1c67b427-1711-4965-836d-4d0f7a8313bb" providerId="ADAL" clId="{6551C683-D0AA-46F9-B7B4-388A575F579A}" dt="2022-04-08T09:23:45.645" v="5230" actId="2711"/>
          <ac:spMkLst>
            <pc:docMk/>
            <pc:sldMk cId="73893918" sldId="607"/>
            <ac:spMk id="2" creationId="{D680F3D4-EEB4-4D03-884F-9E5F9926C496}"/>
          </ac:spMkLst>
        </pc:spChg>
      </pc:sldChg>
      <pc:sldChg chg="modSp mod">
        <pc:chgData name="Amandine IACAZZI" userId="1c67b427-1711-4965-836d-4d0f7a8313bb" providerId="ADAL" clId="{6551C683-D0AA-46F9-B7B4-388A575F579A}" dt="2022-04-08T09:23:55.252" v="5231" actId="113"/>
        <pc:sldMkLst>
          <pc:docMk/>
          <pc:sldMk cId="1894153100" sldId="608"/>
        </pc:sldMkLst>
        <pc:spChg chg="mod">
          <ac:chgData name="Amandine IACAZZI" userId="1c67b427-1711-4965-836d-4d0f7a8313bb" providerId="ADAL" clId="{6551C683-D0AA-46F9-B7B4-388A575F579A}" dt="2022-04-08T09:23:55.252" v="5231" actId="113"/>
          <ac:spMkLst>
            <pc:docMk/>
            <pc:sldMk cId="1894153100" sldId="608"/>
            <ac:spMk id="2" creationId="{D680F3D4-EEB4-4D03-884F-9E5F9926C496}"/>
          </ac:spMkLst>
        </pc:spChg>
      </pc:sldChg>
      <pc:sldChg chg="addSp delSp modSp mod ord modNotes modNotesTx">
        <pc:chgData name="Amandine IACAZZI" userId="1c67b427-1711-4965-836d-4d0f7a8313bb" providerId="ADAL" clId="{6551C683-D0AA-46F9-B7B4-388A575F579A}" dt="2022-04-14T08:44:35.678" v="11102" actId="1038"/>
        <pc:sldMkLst>
          <pc:docMk/>
          <pc:sldMk cId="1645162459" sldId="609"/>
        </pc:sldMkLst>
        <pc:spChg chg="mod">
          <ac:chgData name="Amandine IACAZZI" userId="1c67b427-1711-4965-836d-4d0f7a8313bb" providerId="ADAL" clId="{6551C683-D0AA-46F9-B7B4-388A575F579A}" dt="2022-04-08T09:22:32.480" v="5160" actId="2711"/>
          <ac:spMkLst>
            <pc:docMk/>
            <pc:sldMk cId="1645162459" sldId="609"/>
            <ac:spMk id="2" creationId="{1214B12D-C9F4-4B74-84FF-C2694CA0EBEF}"/>
          </ac:spMkLst>
        </pc:spChg>
        <pc:spChg chg="mod">
          <ac:chgData name="Amandine IACAZZI" userId="1c67b427-1711-4965-836d-4d0f7a8313bb" providerId="ADAL" clId="{6551C683-D0AA-46F9-B7B4-388A575F579A}" dt="2022-04-08T09:22:32.480" v="5160" actId="2711"/>
          <ac:spMkLst>
            <pc:docMk/>
            <pc:sldMk cId="1645162459" sldId="609"/>
            <ac:spMk id="3" creationId="{922CA40B-5EE9-4493-9E1F-4D5A0FE06C9B}"/>
          </ac:spMkLst>
        </pc:spChg>
        <pc:spChg chg="mod">
          <ac:chgData name="Amandine IACAZZI" userId="1c67b427-1711-4965-836d-4d0f7a8313bb" providerId="ADAL" clId="{6551C683-D0AA-46F9-B7B4-388A575F579A}" dt="2022-04-08T09:22:32.480" v="5160" actId="2711"/>
          <ac:spMkLst>
            <pc:docMk/>
            <pc:sldMk cId="1645162459" sldId="609"/>
            <ac:spMk id="5" creationId="{23841B7C-248F-4C70-91F7-C728472BC4E5}"/>
          </ac:spMkLst>
        </pc:spChg>
        <pc:spChg chg="mod">
          <ac:chgData name="Amandine IACAZZI" userId="1c67b427-1711-4965-836d-4d0f7a8313bb" providerId="ADAL" clId="{6551C683-D0AA-46F9-B7B4-388A575F579A}" dt="2022-04-14T08:44:35.678" v="11102" actId="1038"/>
          <ac:spMkLst>
            <pc:docMk/>
            <pc:sldMk cId="1645162459" sldId="609"/>
            <ac:spMk id="6" creationId="{3881212D-02E3-4DF8-87AC-E715CF64B2DB}"/>
          </ac:spMkLst>
        </pc:spChg>
        <pc:spChg chg="mod">
          <ac:chgData name="Amandine IACAZZI" userId="1c67b427-1711-4965-836d-4d0f7a8313bb" providerId="ADAL" clId="{6551C683-D0AA-46F9-B7B4-388A575F579A}" dt="2022-04-08T09:22:42.554" v="5162" actId="1076"/>
          <ac:spMkLst>
            <pc:docMk/>
            <pc:sldMk cId="1645162459" sldId="609"/>
            <ac:spMk id="11" creationId="{3328269F-8DDE-4846-83EF-B40918D31249}"/>
          </ac:spMkLst>
        </pc:spChg>
        <pc:spChg chg="del">
          <ac:chgData name="Amandine IACAZZI" userId="1c67b427-1711-4965-836d-4d0f7a8313bb" providerId="ADAL" clId="{6551C683-D0AA-46F9-B7B4-388A575F579A}" dt="2022-04-08T09:22:17.578" v="5157" actId="478"/>
          <ac:spMkLst>
            <pc:docMk/>
            <pc:sldMk cId="1645162459" sldId="609"/>
            <ac:spMk id="12" creationId="{983F43AA-9D58-43A3-9163-732EA24EF052}"/>
          </ac:spMkLst>
        </pc:spChg>
        <pc:spChg chg="del mod">
          <ac:chgData name="Amandine IACAZZI" userId="1c67b427-1711-4965-836d-4d0f7a8313bb" providerId="ADAL" clId="{6551C683-D0AA-46F9-B7B4-388A575F579A}" dt="2022-04-14T08:44:25.586" v="11052" actId="478"/>
          <ac:spMkLst>
            <pc:docMk/>
            <pc:sldMk cId="1645162459" sldId="609"/>
            <ac:spMk id="13" creationId="{B2EE5C43-7062-4AE0-B64C-E5E878F9227E}"/>
          </ac:spMkLst>
        </pc:spChg>
        <pc:spChg chg="mod">
          <ac:chgData name="Amandine IACAZZI" userId="1c67b427-1711-4965-836d-4d0f7a8313bb" providerId="ADAL" clId="{6551C683-D0AA-46F9-B7B4-388A575F579A}" dt="2022-04-08T09:22:55.494" v="5164" actId="1076"/>
          <ac:spMkLst>
            <pc:docMk/>
            <pc:sldMk cId="1645162459" sldId="609"/>
            <ac:spMk id="14" creationId="{0E627A23-4E83-40A3-9ECA-EC917CBCDF25}"/>
          </ac:spMkLst>
        </pc:spChg>
        <pc:spChg chg="del">
          <ac:chgData name="Amandine IACAZZI" userId="1c67b427-1711-4965-836d-4d0f7a8313bb" providerId="ADAL" clId="{6551C683-D0AA-46F9-B7B4-388A575F579A}" dt="2022-04-08T09:11:14.978" v="4507" actId="478"/>
          <ac:spMkLst>
            <pc:docMk/>
            <pc:sldMk cId="1645162459" sldId="609"/>
            <ac:spMk id="15" creationId="{A245EC17-A75D-4B56-9FBE-F75CDE621222}"/>
          </ac:spMkLst>
        </pc:spChg>
        <pc:spChg chg="mod">
          <ac:chgData name="Amandine IACAZZI" userId="1c67b427-1711-4965-836d-4d0f7a8313bb" providerId="ADAL" clId="{6551C683-D0AA-46F9-B7B4-388A575F579A}" dt="2022-04-08T09:22:48.663" v="5163" actId="14100"/>
          <ac:spMkLst>
            <pc:docMk/>
            <pc:sldMk cId="1645162459" sldId="609"/>
            <ac:spMk id="16" creationId="{68BEDF13-B0A7-411B-9C25-B8D6806D2D1C}"/>
          </ac:spMkLst>
        </pc:spChg>
        <pc:spChg chg="mod">
          <ac:chgData name="Amandine IACAZZI" userId="1c67b427-1711-4965-836d-4d0f7a8313bb" providerId="ADAL" clId="{6551C683-D0AA-46F9-B7B4-388A575F579A}" dt="2022-04-14T08:44:30.331" v="11081" actId="1037"/>
          <ac:spMkLst>
            <pc:docMk/>
            <pc:sldMk cId="1645162459" sldId="609"/>
            <ac:spMk id="17" creationId="{E5040B4F-C854-4B2E-A51C-BFE16B30B3D9}"/>
          </ac:spMkLst>
        </pc:spChg>
        <pc:spChg chg="add mod">
          <ac:chgData name="Amandine IACAZZI" userId="1c67b427-1711-4965-836d-4d0f7a8313bb" providerId="ADAL" clId="{6551C683-D0AA-46F9-B7B4-388A575F579A}" dt="2022-04-08T09:22:17.994" v="5158"/>
          <ac:spMkLst>
            <pc:docMk/>
            <pc:sldMk cId="1645162459" sldId="609"/>
            <ac:spMk id="18" creationId="{7480A5E7-1A14-4AA9-A830-89FB75C337EB}"/>
          </ac:spMkLst>
        </pc:spChg>
      </pc:sldChg>
      <pc:sldChg chg="addSp delSp modSp add mod ord modShow modNotes modNotesTx">
        <pc:chgData name="Amandine IACAZZI" userId="1c67b427-1711-4965-836d-4d0f7a8313bb" providerId="ADAL" clId="{6551C683-D0AA-46F9-B7B4-388A575F579A}" dt="2022-04-12T09:09:34.075" v="6407" actId="20577"/>
        <pc:sldMkLst>
          <pc:docMk/>
          <pc:sldMk cId="1467257142" sldId="610"/>
        </pc:sldMkLst>
        <pc:spChg chg="mod">
          <ac:chgData name="Amandine IACAZZI" userId="1c67b427-1711-4965-836d-4d0f7a8313bb" providerId="ADAL" clId="{6551C683-D0AA-46F9-B7B4-388A575F579A}" dt="2022-04-08T07:16:03.872" v="681" actId="2711"/>
          <ac:spMkLst>
            <pc:docMk/>
            <pc:sldMk cId="1467257142" sldId="610"/>
            <ac:spMk id="2" creationId="{1214B12D-C9F4-4B74-84FF-C2694CA0EBEF}"/>
          </ac:spMkLst>
        </pc:spChg>
        <pc:spChg chg="mod">
          <ac:chgData name="Amandine IACAZZI" userId="1c67b427-1711-4965-836d-4d0f7a8313bb" providerId="ADAL" clId="{6551C683-D0AA-46F9-B7B4-388A575F579A}" dt="2022-04-08T07:16:37.411" v="689" actId="1035"/>
          <ac:spMkLst>
            <pc:docMk/>
            <pc:sldMk cId="1467257142" sldId="610"/>
            <ac:spMk id="3" creationId="{922CA40B-5EE9-4493-9E1F-4D5A0FE06C9B}"/>
          </ac:spMkLst>
        </pc:spChg>
        <pc:spChg chg="mod">
          <ac:chgData name="Amandine IACAZZI" userId="1c67b427-1711-4965-836d-4d0f7a8313bb" providerId="ADAL" clId="{6551C683-D0AA-46F9-B7B4-388A575F579A}" dt="2022-04-08T07:16:03.872" v="681" actId="2711"/>
          <ac:spMkLst>
            <pc:docMk/>
            <pc:sldMk cId="1467257142" sldId="610"/>
            <ac:spMk id="5" creationId="{23841B7C-248F-4C70-91F7-C728472BC4E5}"/>
          </ac:spMkLst>
        </pc:spChg>
        <pc:spChg chg="mod">
          <ac:chgData name="Amandine IACAZZI" userId="1c67b427-1711-4965-836d-4d0f7a8313bb" providerId="ADAL" clId="{6551C683-D0AA-46F9-B7B4-388A575F579A}" dt="2022-04-08T07:16:03.872" v="681" actId="2711"/>
          <ac:spMkLst>
            <pc:docMk/>
            <pc:sldMk cId="1467257142" sldId="610"/>
            <ac:spMk id="6" creationId="{3881212D-02E3-4DF8-87AC-E715CF64B2DB}"/>
          </ac:spMkLst>
        </pc:spChg>
        <pc:spChg chg="mod">
          <ac:chgData name="Amandine IACAZZI" userId="1c67b427-1711-4965-836d-4d0f7a8313bb" providerId="ADAL" clId="{6551C683-D0AA-46F9-B7B4-388A575F579A}" dt="2022-04-08T07:16:03.872" v="681" actId="2711"/>
          <ac:spMkLst>
            <pc:docMk/>
            <pc:sldMk cId="1467257142" sldId="610"/>
            <ac:spMk id="9" creationId="{C8DCACC4-4673-4FA9-AA90-512DEA2EBBD9}"/>
          </ac:spMkLst>
        </pc:spChg>
        <pc:spChg chg="mod">
          <ac:chgData name="Amandine IACAZZI" userId="1c67b427-1711-4965-836d-4d0f7a8313bb" providerId="ADAL" clId="{6551C683-D0AA-46F9-B7B4-388A575F579A}" dt="2022-04-08T07:17:56.125" v="744" actId="1038"/>
          <ac:spMkLst>
            <pc:docMk/>
            <pc:sldMk cId="1467257142" sldId="610"/>
            <ac:spMk id="11" creationId="{3328269F-8DDE-4846-83EF-B40918D31249}"/>
          </ac:spMkLst>
        </pc:spChg>
        <pc:spChg chg="del mod">
          <ac:chgData name="Amandine IACAZZI" userId="1c67b427-1711-4965-836d-4d0f7a8313bb" providerId="ADAL" clId="{6551C683-D0AA-46F9-B7B4-388A575F579A}" dt="2022-04-08T07:16:58.342" v="691" actId="478"/>
          <ac:spMkLst>
            <pc:docMk/>
            <pc:sldMk cId="1467257142" sldId="610"/>
            <ac:spMk id="12" creationId="{983F43AA-9D58-43A3-9163-732EA24EF052}"/>
          </ac:spMkLst>
        </pc:spChg>
        <pc:spChg chg="mod">
          <ac:chgData name="Amandine IACAZZI" userId="1c67b427-1711-4965-836d-4d0f7a8313bb" providerId="ADAL" clId="{6551C683-D0AA-46F9-B7B4-388A575F579A}" dt="2022-04-08T07:16:03.872" v="681" actId="2711"/>
          <ac:spMkLst>
            <pc:docMk/>
            <pc:sldMk cId="1467257142" sldId="610"/>
            <ac:spMk id="13" creationId="{B2EE5C43-7062-4AE0-B64C-E5E878F9227E}"/>
          </ac:spMkLst>
        </pc:spChg>
        <pc:spChg chg="del">
          <ac:chgData name="Amandine IACAZZI" userId="1c67b427-1711-4965-836d-4d0f7a8313bb" providerId="ADAL" clId="{6551C683-D0AA-46F9-B7B4-388A575F579A}" dt="2022-04-08T07:15:19.187" v="673" actId="478"/>
          <ac:spMkLst>
            <pc:docMk/>
            <pc:sldMk cId="1467257142" sldId="610"/>
            <ac:spMk id="14" creationId="{0E627A23-4E83-40A3-9ECA-EC917CBCDF25}"/>
          </ac:spMkLst>
        </pc:spChg>
        <pc:spChg chg="mod">
          <ac:chgData name="Amandine IACAZZI" userId="1c67b427-1711-4965-836d-4d0f7a8313bb" providerId="ADAL" clId="{6551C683-D0AA-46F9-B7B4-388A575F579A}" dt="2022-04-08T07:16:31.984" v="684" actId="207"/>
          <ac:spMkLst>
            <pc:docMk/>
            <pc:sldMk cId="1467257142" sldId="610"/>
            <ac:spMk id="15" creationId="{A245EC17-A75D-4B56-9FBE-F75CDE621222}"/>
          </ac:spMkLst>
        </pc:spChg>
        <pc:spChg chg="mod">
          <ac:chgData name="Amandine IACAZZI" userId="1c67b427-1711-4965-836d-4d0f7a8313bb" providerId="ADAL" clId="{6551C683-D0AA-46F9-B7B4-388A575F579A}" dt="2022-04-08T07:16:22.279" v="683" actId="207"/>
          <ac:spMkLst>
            <pc:docMk/>
            <pc:sldMk cId="1467257142" sldId="610"/>
            <ac:spMk id="16" creationId="{68BEDF13-B0A7-411B-9C25-B8D6806D2D1C}"/>
          </ac:spMkLst>
        </pc:spChg>
        <pc:spChg chg="mod">
          <ac:chgData name="Amandine IACAZZI" userId="1c67b427-1711-4965-836d-4d0f7a8313bb" providerId="ADAL" clId="{6551C683-D0AA-46F9-B7B4-388A575F579A}" dt="2022-04-08T07:16:03.872" v="681" actId="2711"/>
          <ac:spMkLst>
            <pc:docMk/>
            <pc:sldMk cId="1467257142" sldId="610"/>
            <ac:spMk id="17" creationId="{E5040B4F-C854-4B2E-A51C-BFE16B30B3D9}"/>
          </ac:spMkLst>
        </pc:spChg>
        <pc:spChg chg="add mod">
          <ac:chgData name="Amandine IACAZZI" userId="1c67b427-1711-4965-836d-4d0f7a8313bb" providerId="ADAL" clId="{6551C683-D0AA-46F9-B7B4-388A575F579A}" dt="2022-04-08T07:16:58.736" v="692"/>
          <ac:spMkLst>
            <pc:docMk/>
            <pc:sldMk cId="1467257142" sldId="610"/>
            <ac:spMk id="18" creationId="{86CD0FA7-AB4F-43CF-9B7E-2C8FF1FB78E9}"/>
          </ac:spMkLst>
        </pc:spChg>
      </pc:sldChg>
      <pc:sldChg chg="delSp modSp add del mod modNotes modNotesTx">
        <pc:chgData name="Amandine IACAZZI" userId="1c67b427-1711-4965-836d-4d0f7a8313bb" providerId="ADAL" clId="{6551C683-D0AA-46F9-B7B4-388A575F579A}" dt="2022-04-08T09:24:44.051" v="5234" actId="2696"/>
        <pc:sldMkLst>
          <pc:docMk/>
          <pc:sldMk cId="2659463630" sldId="611"/>
        </pc:sldMkLst>
        <pc:spChg chg="mod">
          <ac:chgData name="Amandine IACAZZI" userId="1c67b427-1711-4965-836d-4d0f7a8313bb" providerId="ADAL" clId="{6551C683-D0AA-46F9-B7B4-388A575F579A}" dt="2022-04-08T08:28:26.020" v="2401" actId="113"/>
          <ac:spMkLst>
            <pc:docMk/>
            <pc:sldMk cId="2659463630" sldId="611"/>
            <ac:spMk id="12" creationId="{983F43AA-9D58-43A3-9163-732EA24EF052}"/>
          </ac:spMkLst>
        </pc:spChg>
        <pc:picChg chg="del">
          <ac:chgData name="Amandine IACAZZI" userId="1c67b427-1711-4965-836d-4d0f7a8313bb" providerId="ADAL" clId="{6551C683-D0AA-46F9-B7B4-388A575F579A}" dt="2022-04-08T08:28:34.151" v="2402" actId="478"/>
          <ac:picMkLst>
            <pc:docMk/>
            <pc:sldMk cId="2659463630" sldId="611"/>
            <ac:picMk id="6" creationId="{EDC3D768-FCFA-4065-98AC-610BD9EA2487}"/>
          </ac:picMkLst>
        </pc:picChg>
        <pc:picChg chg="del">
          <ac:chgData name="Amandine IACAZZI" userId="1c67b427-1711-4965-836d-4d0f7a8313bb" providerId="ADAL" clId="{6551C683-D0AA-46F9-B7B4-388A575F579A}" dt="2022-04-08T08:28:35.808" v="2403" actId="478"/>
          <ac:picMkLst>
            <pc:docMk/>
            <pc:sldMk cId="2659463630" sldId="611"/>
            <ac:picMk id="13" creationId="{65602436-9088-4A1F-B977-01ECFFEDD116}"/>
          </ac:picMkLst>
        </pc:picChg>
        <pc:picChg chg="mod">
          <ac:chgData name="Amandine IACAZZI" userId="1c67b427-1711-4965-836d-4d0f7a8313bb" providerId="ADAL" clId="{6551C683-D0AA-46F9-B7B4-388A575F579A}" dt="2022-04-08T08:28:38.126" v="2404" actId="1076"/>
          <ac:picMkLst>
            <pc:docMk/>
            <pc:sldMk cId="2659463630" sldId="611"/>
            <ac:picMk id="14" creationId="{DAF8DE85-382B-444F-AC44-0ABA6DCF46D0}"/>
          </ac:picMkLst>
        </pc:picChg>
      </pc:sldChg>
      <pc:sldChg chg="addSp delSp modSp add mod modNotes modNotesTx">
        <pc:chgData name="Amandine IACAZZI" userId="1c67b427-1711-4965-836d-4d0f7a8313bb" providerId="ADAL" clId="{6551C683-D0AA-46F9-B7B4-388A575F579A}" dt="2022-04-14T08:46:31.858" v="11123" actId="20577"/>
        <pc:sldMkLst>
          <pc:docMk/>
          <pc:sldMk cId="725371465" sldId="612"/>
        </pc:sldMkLst>
        <pc:spChg chg="del">
          <ac:chgData name="Amandine IACAZZI" userId="1c67b427-1711-4965-836d-4d0f7a8313bb" providerId="ADAL" clId="{6551C683-D0AA-46F9-B7B4-388A575F579A}" dt="2022-04-08T08:49:02.023" v="2952" actId="478"/>
          <ac:spMkLst>
            <pc:docMk/>
            <pc:sldMk cId="725371465" sldId="612"/>
            <ac:spMk id="11" creationId="{8204500C-E138-445A-9735-19C43FEF0872}"/>
          </ac:spMkLst>
        </pc:spChg>
        <pc:graphicFrameChg chg="add mod modGraphic">
          <ac:chgData name="Amandine IACAZZI" userId="1c67b427-1711-4965-836d-4d0f7a8313bb" providerId="ADAL" clId="{6551C683-D0AA-46F9-B7B4-388A575F579A}" dt="2022-04-14T08:46:31.858" v="11123" actId="20577"/>
          <ac:graphicFrameMkLst>
            <pc:docMk/>
            <pc:sldMk cId="725371465" sldId="612"/>
            <ac:graphicFrameMk id="3" creationId="{418FDB72-C26A-474E-82B5-815BCC98C4EB}"/>
          </ac:graphicFrameMkLst>
        </pc:graphicFrameChg>
        <pc:picChg chg="del">
          <ac:chgData name="Amandine IACAZZI" userId="1c67b427-1711-4965-836d-4d0f7a8313bb" providerId="ADAL" clId="{6551C683-D0AA-46F9-B7B4-388A575F579A}" dt="2022-04-08T09:05:20.335" v="4271" actId="478"/>
          <ac:picMkLst>
            <pc:docMk/>
            <pc:sldMk cId="725371465" sldId="612"/>
            <ac:picMk id="14" creationId="{DAF8DE85-382B-444F-AC44-0ABA6DCF46D0}"/>
          </ac:picMkLst>
        </pc:picChg>
        <pc:picChg chg="del">
          <ac:chgData name="Amandine IACAZZI" userId="1c67b427-1711-4965-836d-4d0f7a8313bb" providerId="ADAL" clId="{6551C683-D0AA-46F9-B7B4-388A575F579A}" dt="2022-04-08T09:05:04.844" v="4269" actId="478"/>
          <ac:picMkLst>
            <pc:docMk/>
            <pc:sldMk cId="725371465" sldId="612"/>
            <ac:picMk id="15" creationId="{661FDD9E-F0D6-4E26-A2B3-DD3E7643439D}"/>
          </ac:picMkLst>
        </pc:picChg>
      </pc:sldChg>
      <pc:sldChg chg="add del modNotes">
        <pc:chgData name="Amandine IACAZZI" userId="1c67b427-1711-4965-836d-4d0f7a8313bb" providerId="ADAL" clId="{6551C683-D0AA-46F9-B7B4-388A575F579A}" dt="2022-04-08T09:08:09.664" v="4335"/>
        <pc:sldMkLst>
          <pc:docMk/>
          <pc:sldMk cId="140771328" sldId="613"/>
        </pc:sldMkLst>
      </pc:sldChg>
      <pc:sldChg chg="addSp delSp modSp add mod">
        <pc:chgData name="Amandine IACAZZI" userId="1c67b427-1711-4965-836d-4d0f7a8313bb" providerId="ADAL" clId="{6551C683-D0AA-46F9-B7B4-388A575F579A}" dt="2022-04-12T15:08:12.533" v="9781" actId="478"/>
        <pc:sldMkLst>
          <pc:docMk/>
          <pc:sldMk cId="1795515314" sldId="613"/>
        </pc:sldMkLst>
        <pc:spChg chg="mod">
          <ac:chgData name="Amandine IACAZZI" userId="1c67b427-1711-4965-836d-4d0f7a8313bb" providerId="ADAL" clId="{6551C683-D0AA-46F9-B7B4-388A575F579A}" dt="2022-04-12T08:48:46.092" v="5454" actId="20577"/>
          <ac:spMkLst>
            <pc:docMk/>
            <pc:sldMk cId="1795515314" sldId="613"/>
            <ac:spMk id="2" creationId="{1214B12D-C9F4-4B74-84FF-C2694CA0EBEF}"/>
          </ac:spMkLst>
        </pc:spChg>
        <pc:spChg chg="del">
          <ac:chgData name="Amandine IACAZZI" userId="1c67b427-1711-4965-836d-4d0f7a8313bb" providerId="ADAL" clId="{6551C683-D0AA-46F9-B7B4-388A575F579A}" dt="2022-04-12T15:08:12.533" v="9781" actId="478"/>
          <ac:spMkLst>
            <pc:docMk/>
            <pc:sldMk cId="1795515314" sldId="613"/>
            <ac:spMk id="3" creationId="{37B5BD25-785B-4D1C-B7C1-C76EB2623B83}"/>
          </ac:spMkLst>
        </pc:spChg>
        <pc:spChg chg="mod">
          <ac:chgData name="Amandine IACAZZI" userId="1c67b427-1711-4965-836d-4d0f7a8313bb" providerId="ADAL" clId="{6551C683-D0AA-46F9-B7B4-388A575F579A}" dt="2022-04-12T11:48:03.548" v="6802" actId="14100"/>
          <ac:spMkLst>
            <pc:docMk/>
            <pc:sldMk cId="1795515314" sldId="613"/>
            <ac:spMk id="11" creationId="{8204500C-E138-445A-9735-19C43FEF0872}"/>
          </ac:spMkLst>
        </pc:spChg>
        <pc:spChg chg="add del mod">
          <ac:chgData name="Amandine IACAZZI" userId="1c67b427-1711-4965-836d-4d0f7a8313bb" providerId="ADAL" clId="{6551C683-D0AA-46F9-B7B4-388A575F579A}" dt="2022-04-12T13:22:50.296" v="6850" actId="478"/>
          <ac:spMkLst>
            <pc:docMk/>
            <pc:sldMk cId="1795515314" sldId="613"/>
            <ac:spMk id="16" creationId="{C2D64FA4-67DA-4C97-B386-1D3B246361A9}"/>
          </ac:spMkLst>
        </pc:spChg>
        <pc:spChg chg="add mod">
          <ac:chgData name="Amandine IACAZZI" userId="1c67b427-1711-4965-836d-4d0f7a8313bb" providerId="ADAL" clId="{6551C683-D0AA-46F9-B7B4-388A575F579A}" dt="2022-04-12T11:48:12.817" v="6803"/>
          <ac:spMkLst>
            <pc:docMk/>
            <pc:sldMk cId="1795515314" sldId="613"/>
            <ac:spMk id="17" creationId="{1E624A1E-F2C3-401C-835A-7909DBA925B8}"/>
          </ac:spMkLst>
        </pc:spChg>
        <pc:picChg chg="add mod">
          <ac:chgData name="Amandine IACAZZI" userId="1c67b427-1711-4965-836d-4d0f7a8313bb" providerId="ADAL" clId="{6551C683-D0AA-46F9-B7B4-388A575F579A}" dt="2022-04-12T13:22:39.949" v="6849"/>
          <ac:picMkLst>
            <pc:docMk/>
            <pc:sldMk cId="1795515314" sldId="613"/>
            <ac:picMk id="6" creationId="{CD534C83-D428-4C57-A2FC-5991B7297407}"/>
          </ac:picMkLst>
        </pc:picChg>
        <pc:picChg chg="del">
          <ac:chgData name="Amandine IACAZZI" userId="1c67b427-1711-4965-836d-4d0f7a8313bb" providerId="ADAL" clId="{6551C683-D0AA-46F9-B7B4-388A575F579A}" dt="2022-04-12T08:45:07.146" v="5304" actId="478"/>
          <ac:picMkLst>
            <pc:docMk/>
            <pc:sldMk cId="1795515314" sldId="613"/>
            <ac:picMk id="6" creationId="{EDC3D768-FCFA-4065-98AC-610BD9EA2487}"/>
          </ac:picMkLst>
        </pc:picChg>
        <pc:picChg chg="del">
          <ac:chgData name="Amandine IACAZZI" userId="1c67b427-1711-4965-836d-4d0f7a8313bb" providerId="ADAL" clId="{6551C683-D0AA-46F9-B7B4-388A575F579A}" dt="2022-04-12T08:45:08.299" v="5305" actId="478"/>
          <ac:picMkLst>
            <pc:docMk/>
            <pc:sldMk cId="1795515314" sldId="613"/>
            <ac:picMk id="13" creationId="{65602436-9088-4A1F-B977-01ECFFEDD116}"/>
          </ac:picMkLst>
        </pc:picChg>
        <pc:picChg chg="mod ord">
          <ac:chgData name="Amandine IACAZZI" userId="1c67b427-1711-4965-836d-4d0f7a8313bb" providerId="ADAL" clId="{6551C683-D0AA-46F9-B7B4-388A575F579A}" dt="2022-04-12T13:22:31.368" v="6848" actId="1076"/>
          <ac:picMkLst>
            <pc:docMk/>
            <pc:sldMk cId="1795515314" sldId="613"/>
            <ac:picMk id="15" creationId="{661FDD9E-F0D6-4E26-A2B3-DD3E7643439D}"/>
          </ac:picMkLst>
        </pc:picChg>
      </pc:sldChg>
      <pc:sldChg chg="addSp delSp modSp add mod ord modNotesTx">
        <pc:chgData name="Amandine IACAZZI" userId="1c67b427-1711-4965-836d-4d0f7a8313bb" providerId="ADAL" clId="{6551C683-D0AA-46F9-B7B4-388A575F579A}" dt="2022-04-12T15:07:40.550" v="9778" actId="478"/>
        <pc:sldMkLst>
          <pc:docMk/>
          <pc:sldMk cId="669111771" sldId="614"/>
        </pc:sldMkLst>
        <pc:spChg chg="mod">
          <ac:chgData name="Amandine IACAZZI" userId="1c67b427-1711-4965-836d-4d0f7a8313bb" providerId="ADAL" clId="{6551C683-D0AA-46F9-B7B4-388A575F579A}" dt="2022-04-12T08:49:56.238" v="5535" actId="20577"/>
          <ac:spMkLst>
            <pc:docMk/>
            <pc:sldMk cId="669111771" sldId="614"/>
            <ac:spMk id="2" creationId="{1214B12D-C9F4-4B74-84FF-C2694CA0EBEF}"/>
          </ac:spMkLst>
        </pc:spChg>
        <pc:spChg chg="del">
          <ac:chgData name="Amandine IACAZZI" userId="1c67b427-1711-4965-836d-4d0f7a8313bb" providerId="ADAL" clId="{6551C683-D0AA-46F9-B7B4-388A575F579A}" dt="2022-04-12T15:07:40.550" v="9778" actId="478"/>
          <ac:spMkLst>
            <pc:docMk/>
            <pc:sldMk cId="669111771" sldId="614"/>
            <ac:spMk id="3" creationId="{37B5BD25-785B-4D1C-B7C1-C76EB2623B83}"/>
          </ac:spMkLst>
        </pc:spChg>
        <pc:spChg chg="del mod">
          <ac:chgData name="Amandine IACAZZI" userId="1c67b427-1711-4965-836d-4d0f7a8313bb" providerId="ADAL" clId="{6551C683-D0AA-46F9-B7B4-388A575F579A}" dt="2022-04-12T14:58:54.999" v="9364" actId="478"/>
          <ac:spMkLst>
            <pc:docMk/>
            <pc:sldMk cId="669111771" sldId="614"/>
            <ac:spMk id="11" creationId="{8204500C-E138-445A-9735-19C43FEF0872}"/>
          </ac:spMkLst>
        </pc:spChg>
        <pc:spChg chg="add mod">
          <ac:chgData name="Amandine IACAZZI" userId="1c67b427-1711-4965-836d-4d0f7a8313bb" providerId="ADAL" clId="{6551C683-D0AA-46F9-B7B4-388A575F579A}" dt="2022-04-12T15:07:01.253" v="9776" actId="1035"/>
          <ac:spMkLst>
            <pc:docMk/>
            <pc:sldMk cId="669111771" sldId="614"/>
            <ac:spMk id="13" creationId="{32C9EA16-A544-41CC-9373-05785C952D03}"/>
          </ac:spMkLst>
        </pc:spChg>
        <pc:spChg chg="mod">
          <ac:chgData name="Amandine IACAZZI" userId="1c67b427-1711-4965-836d-4d0f7a8313bb" providerId="ADAL" clId="{6551C683-D0AA-46F9-B7B4-388A575F579A}" dt="2022-04-12T15:06:57.213" v="9759" actId="13926"/>
          <ac:spMkLst>
            <pc:docMk/>
            <pc:sldMk cId="669111771" sldId="614"/>
            <ac:spMk id="16" creationId="{C2D64FA4-67DA-4C97-B386-1D3B246361A9}"/>
          </ac:spMkLst>
        </pc:spChg>
        <pc:picChg chg="del">
          <ac:chgData name="Amandine IACAZZI" userId="1c67b427-1711-4965-836d-4d0f7a8313bb" providerId="ADAL" clId="{6551C683-D0AA-46F9-B7B4-388A575F579A}" dt="2022-04-12T15:05:29.888" v="9676" actId="478"/>
          <ac:picMkLst>
            <pc:docMk/>
            <pc:sldMk cId="669111771" sldId="614"/>
            <ac:picMk id="14" creationId="{DAF8DE85-382B-444F-AC44-0ABA6DCF46D0}"/>
          </ac:picMkLst>
        </pc:picChg>
        <pc:picChg chg="del">
          <ac:chgData name="Amandine IACAZZI" userId="1c67b427-1711-4965-836d-4d0f7a8313bb" providerId="ADAL" clId="{6551C683-D0AA-46F9-B7B4-388A575F579A}" dt="2022-04-12T15:07:04.273" v="9777" actId="478"/>
          <ac:picMkLst>
            <pc:docMk/>
            <pc:sldMk cId="669111771" sldId="614"/>
            <ac:picMk id="15" creationId="{661FDD9E-F0D6-4E26-A2B3-DD3E7643439D}"/>
          </ac:picMkLst>
        </pc:picChg>
      </pc:sldChg>
      <pc:sldChg chg="addSp delSp modSp add mod ord modNotesTx">
        <pc:chgData name="Amandine IACAZZI" userId="1c67b427-1711-4965-836d-4d0f7a8313bb" providerId="ADAL" clId="{6551C683-D0AA-46F9-B7B4-388A575F579A}" dt="2022-04-12T15:08:08.571" v="9780" actId="478"/>
        <pc:sldMkLst>
          <pc:docMk/>
          <pc:sldMk cId="299952016" sldId="615"/>
        </pc:sldMkLst>
        <pc:spChg chg="mod">
          <ac:chgData name="Amandine IACAZZI" userId="1c67b427-1711-4965-836d-4d0f7a8313bb" providerId="ADAL" clId="{6551C683-D0AA-46F9-B7B4-388A575F579A}" dt="2022-04-12T08:50:22.799" v="5576" actId="20577"/>
          <ac:spMkLst>
            <pc:docMk/>
            <pc:sldMk cId="299952016" sldId="615"/>
            <ac:spMk id="2" creationId="{1214B12D-C9F4-4B74-84FF-C2694CA0EBEF}"/>
          </ac:spMkLst>
        </pc:spChg>
        <pc:spChg chg="del">
          <ac:chgData name="Amandine IACAZZI" userId="1c67b427-1711-4965-836d-4d0f7a8313bb" providerId="ADAL" clId="{6551C683-D0AA-46F9-B7B4-388A575F579A}" dt="2022-04-12T15:08:08.571" v="9780" actId="478"/>
          <ac:spMkLst>
            <pc:docMk/>
            <pc:sldMk cId="299952016" sldId="615"/>
            <ac:spMk id="3" creationId="{37B5BD25-785B-4D1C-B7C1-C76EB2623B83}"/>
          </ac:spMkLst>
        </pc:spChg>
        <pc:spChg chg="del mod">
          <ac:chgData name="Amandine IACAZZI" userId="1c67b427-1711-4965-836d-4d0f7a8313bb" providerId="ADAL" clId="{6551C683-D0AA-46F9-B7B4-388A575F579A}" dt="2022-04-12T10:26:16.125" v="6566" actId="478"/>
          <ac:spMkLst>
            <pc:docMk/>
            <pc:sldMk cId="299952016" sldId="615"/>
            <ac:spMk id="11" creationId="{8204500C-E138-445A-9735-19C43FEF0872}"/>
          </ac:spMkLst>
        </pc:spChg>
        <pc:spChg chg="del mod">
          <ac:chgData name="Amandine IACAZZI" userId="1c67b427-1711-4965-836d-4d0f7a8313bb" providerId="ADAL" clId="{6551C683-D0AA-46F9-B7B4-388A575F579A}" dt="2022-04-12T10:29:15.618" v="6670" actId="478"/>
          <ac:spMkLst>
            <pc:docMk/>
            <pc:sldMk cId="299952016" sldId="615"/>
            <ac:spMk id="16" creationId="{C2D64FA4-67DA-4C97-B386-1D3B246361A9}"/>
          </ac:spMkLst>
        </pc:spChg>
        <pc:spChg chg="add mod">
          <ac:chgData name="Amandine IACAZZI" userId="1c67b427-1711-4965-836d-4d0f7a8313bb" providerId="ADAL" clId="{6551C683-D0AA-46F9-B7B4-388A575F579A}" dt="2022-04-12T10:30:05.560" v="6679" actId="404"/>
          <ac:spMkLst>
            <pc:docMk/>
            <pc:sldMk cId="299952016" sldId="615"/>
            <ac:spMk id="17" creationId="{F042D045-2027-4243-B97C-6F9C10535118}"/>
          </ac:spMkLst>
        </pc:spChg>
        <pc:spChg chg="add mod">
          <ac:chgData name="Amandine IACAZZI" userId="1c67b427-1711-4965-836d-4d0f7a8313bb" providerId="ADAL" clId="{6551C683-D0AA-46F9-B7B4-388A575F579A}" dt="2022-04-12T10:30:20.325" v="6682" actId="1076"/>
          <ac:spMkLst>
            <pc:docMk/>
            <pc:sldMk cId="299952016" sldId="615"/>
            <ac:spMk id="18" creationId="{F5766080-4229-48D5-A798-363B59A21511}"/>
          </ac:spMkLst>
        </pc:spChg>
        <pc:spChg chg="add mod">
          <ac:chgData name="Amandine IACAZZI" userId="1c67b427-1711-4965-836d-4d0f7a8313bb" providerId="ADAL" clId="{6551C683-D0AA-46F9-B7B4-388A575F579A}" dt="2022-04-12T11:32:25.910" v="6731" actId="1076"/>
          <ac:spMkLst>
            <pc:docMk/>
            <pc:sldMk cId="299952016" sldId="615"/>
            <ac:spMk id="19" creationId="{076F7605-F153-4B5C-9D83-2C289203893D}"/>
          </ac:spMkLst>
        </pc:spChg>
        <pc:picChg chg="add mod">
          <ac:chgData name="Amandine IACAZZI" userId="1c67b427-1711-4965-836d-4d0f7a8313bb" providerId="ADAL" clId="{6551C683-D0AA-46F9-B7B4-388A575F579A}" dt="2022-04-12T11:36:00.370" v="6732"/>
          <ac:picMkLst>
            <pc:docMk/>
            <pc:sldMk cId="299952016" sldId="615"/>
            <ac:picMk id="8" creationId="{CD1B88F9-7365-423A-A020-5F1939F95DEB}"/>
          </ac:picMkLst>
        </pc:picChg>
        <pc:picChg chg="mod ord">
          <ac:chgData name="Amandine IACAZZI" userId="1c67b427-1711-4965-836d-4d0f7a8313bb" providerId="ADAL" clId="{6551C683-D0AA-46F9-B7B4-388A575F579A}" dt="2022-04-12T10:30:46.081" v="6726" actId="1076"/>
          <ac:picMkLst>
            <pc:docMk/>
            <pc:sldMk cId="299952016" sldId="615"/>
            <ac:picMk id="14" creationId="{DAF8DE85-382B-444F-AC44-0ABA6DCF46D0}"/>
          </ac:picMkLst>
        </pc:picChg>
        <pc:picChg chg="del">
          <ac:chgData name="Amandine IACAZZI" userId="1c67b427-1711-4965-836d-4d0f7a8313bb" providerId="ADAL" clId="{6551C683-D0AA-46F9-B7B4-388A575F579A}" dt="2022-04-12T10:27:30.007" v="6598" actId="478"/>
          <ac:picMkLst>
            <pc:docMk/>
            <pc:sldMk cId="299952016" sldId="615"/>
            <ac:picMk id="15" creationId="{661FDD9E-F0D6-4E26-A2B3-DD3E7643439D}"/>
          </ac:picMkLst>
        </pc:picChg>
      </pc:sldChg>
      <pc:sldChg chg="mod modShow">
        <pc:chgData name="Amandine IACAZZI" userId="1c67b427-1711-4965-836d-4d0f7a8313bb" providerId="ADAL" clId="{6551C683-D0AA-46F9-B7B4-388A575F579A}" dt="2022-04-12T15:10:33.056" v="9882" actId="729"/>
        <pc:sldMkLst>
          <pc:docMk/>
          <pc:sldMk cId="1785352529" sldId="616"/>
        </pc:sldMkLst>
      </pc:sldChg>
      <pc:sldChg chg="addSp delSp modSp add mod ord modNotes modNotesTx">
        <pc:chgData name="Amandine IACAZZI" userId="1c67b427-1711-4965-836d-4d0f7a8313bb" providerId="ADAL" clId="{6551C683-D0AA-46F9-B7B4-388A575F579A}" dt="2022-04-14T08:25:48.477" v="10521" actId="20577"/>
        <pc:sldMkLst>
          <pc:docMk/>
          <pc:sldMk cId="3609834275" sldId="617"/>
        </pc:sldMkLst>
        <pc:spChg chg="mod">
          <ac:chgData name="Amandine IACAZZI" userId="1c67b427-1711-4965-836d-4d0f7a8313bb" providerId="ADAL" clId="{6551C683-D0AA-46F9-B7B4-388A575F579A}" dt="2022-04-12T08:51:26.878" v="5680" actId="20577"/>
          <ac:spMkLst>
            <pc:docMk/>
            <pc:sldMk cId="3609834275" sldId="617"/>
            <ac:spMk id="2" creationId="{1214B12D-C9F4-4B74-84FF-C2694CA0EBEF}"/>
          </ac:spMkLst>
        </pc:spChg>
        <pc:spChg chg="del">
          <ac:chgData name="Amandine IACAZZI" userId="1c67b427-1711-4965-836d-4d0f7a8313bb" providerId="ADAL" clId="{6551C683-D0AA-46F9-B7B4-388A575F579A}" dt="2022-04-12T15:07:46.992" v="9779" actId="478"/>
          <ac:spMkLst>
            <pc:docMk/>
            <pc:sldMk cId="3609834275" sldId="617"/>
            <ac:spMk id="3" creationId="{37B5BD25-785B-4D1C-B7C1-C76EB2623B83}"/>
          </ac:spMkLst>
        </pc:spChg>
        <pc:spChg chg="del mod">
          <ac:chgData name="Amandine IACAZZI" userId="1c67b427-1711-4965-836d-4d0f7a8313bb" providerId="ADAL" clId="{6551C683-D0AA-46F9-B7B4-388A575F579A}" dt="2022-04-12T14:32:16.815" v="8882" actId="478"/>
          <ac:spMkLst>
            <pc:docMk/>
            <pc:sldMk cId="3609834275" sldId="617"/>
            <ac:spMk id="11" creationId="{8204500C-E138-445A-9735-19C43FEF0872}"/>
          </ac:spMkLst>
        </pc:spChg>
        <pc:spChg chg="del mod">
          <ac:chgData name="Amandine IACAZZI" userId="1c67b427-1711-4965-836d-4d0f7a8313bb" providerId="ADAL" clId="{6551C683-D0AA-46F9-B7B4-388A575F579A}" dt="2022-04-12T14:47:50.933" v="9064" actId="478"/>
          <ac:spMkLst>
            <pc:docMk/>
            <pc:sldMk cId="3609834275" sldId="617"/>
            <ac:spMk id="13" creationId="{4B911145-A9FE-47C9-9A1F-6EC8A64853D0}"/>
          </ac:spMkLst>
        </pc:spChg>
        <pc:spChg chg="mod">
          <ac:chgData name="Amandine IACAZZI" userId="1c67b427-1711-4965-836d-4d0f7a8313bb" providerId="ADAL" clId="{6551C683-D0AA-46F9-B7B4-388A575F579A}" dt="2022-04-14T08:25:48.477" v="10521" actId="20577"/>
          <ac:spMkLst>
            <pc:docMk/>
            <pc:sldMk cId="3609834275" sldId="617"/>
            <ac:spMk id="16" creationId="{C2D64FA4-67DA-4C97-B386-1D3B246361A9}"/>
          </ac:spMkLst>
        </pc:spChg>
        <pc:spChg chg="add del mod">
          <ac:chgData name="Amandine IACAZZI" userId="1c67b427-1711-4965-836d-4d0f7a8313bb" providerId="ADAL" clId="{6551C683-D0AA-46F9-B7B4-388A575F579A}" dt="2022-04-12T14:52:50.486" v="9083" actId="478"/>
          <ac:spMkLst>
            <pc:docMk/>
            <pc:sldMk cId="3609834275" sldId="617"/>
            <ac:spMk id="17" creationId="{EEE608EF-7CF4-4AA5-970E-25CB3EE59590}"/>
          </ac:spMkLst>
        </pc:spChg>
        <pc:spChg chg="add mod">
          <ac:chgData name="Amandine IACAZZI" userId="1c67b427-1711-4965-836d-4d0f7a8313bb" providerId="ADAL" clId="{6551C683-D0AA-46F9-B7B4-388A575F579A}" dt="2022-04-12T14:37:20.664" v="9052" actId="14100"/>
          <ac:spMkLst>
            <pc:docMk/>
            <pc:sldMk cId="3609834275" sldId="617"/>
            <ac:spMk id="18" creationId="{06A75A16-891E-401C-BEF8-3F660FFDA31B}"/>
          </ac:spMkLst>
        </pc:spChg>
        <pc:picChg chg="del">
          <ac:chgData name="Amandine IACAZZI" userId="1c67b427-1711-4965-836d-4d0f7a8313bb" providerId="ADAL" clId="{6551C683-D0AA-46F9-B7B4-388A575F579A}" dt="2022-04-12T14:32:49.757" v="8892" actId="478"/>
          <ac:picMkLst>
            <pc:docMk/>
            <pc:sldMk cId="3609834275" sldId="617"/>
            <ac:picMk id="14" creationId="{DAF8DE85-382B-444F-AC44-0ABA6DCF46D0}"/>
          </ac:picMkLst>
        </pc:picChg>
        <pc:picChg chg="mod">
          <ac:chgData name="Amandine IACAZZI" userId="1c67b427-1711-4965-836d-4d0f7a8313bb" providerId="ADAL" clId="{6551C683-D0AA-46F9-B7B4-388A575F579A}" dt="2022-04-12T14:53:02.426" v="9085" actId="1076"/>
          <ac:picMkLst>
            <pc:docMk/>
            <pc:sldMk cId="3609834275" sldId="617"/>
            <ac:picMk id="15" creationId="{661FDD9E-F0D6-4E26-A2B3-DD3E7643439D}"/>
          </ac:picMkLst>
        </pc:picChg>
      </pc:sldChg>
      <pc:sldChg chg="addSp delSp modSp add mod modNotes modNotesTx">
        <pc:chgData name="Amandine IACAZZI" userId="1c67b427-1711-4965-836d-4d0f7a8313bb" providerId="ADAL" clId="{6551C683-D0AA-46F9-B7B4-388A575F579A}" dt="2022-04-14T08:08:33.765" v="10296" actId="1037"/>
        <pc:sldMkLst>
          <pc:docMk/>
          <pc:sldMk cId="2811992995" sldId="618"/>
        </pc:sldMkLst>
        <pc:spChg chg="mod">
          <ac:chgData name="Amandine IACAZZI" userId="1c67b427-1711-4965-836d-4d0f7a8313bb" providerId="ADAL" clId="{6551C683-D0AA-46F9-B7B4-388A575F579A}" dt="2022-04-12T09:06:09.703" v="6346" actId="20577"/>
          <ac:spMkLst>
            <pc:docMk/>
            <pc:sldMk cId="2811992995" sldId="618"/>
            <ac:spMk id="2" creationId="{1214B12D-C9F4-4B74-84FF-C2694CA0EBEF}"/>
          </ac:spMkLst>
        </pc:spChg>
        <pc:spChg chg="del">
          <ac:chgData name="Amandine IACAZZI" userId="1c67b427-1711-4965-836d-4d0f7a8313bb" providerId="ADAL" clId="{6551C683-D0AA-46F9-B7B4-388A575F579A}" dt="2022-04-12T13:29:20.603" v="7497" actId="478"/>
          <ac:spMkLst>
            <pc:docMk/>
            <pc:sldMk cId="2811992995" sldId="618"/>
            <ac:spMk id="11" creationId="{8204500C-E138-445A-9735-19C43FEF0872}"/>
          </ac:spMkLst>
        </pc:spChg>
        <pc:spChg chg="add mod">
          <ac:chgData name="Amandine IACAZZI" userId="1c67b427-1711-4965-836d-4d0f7a8313bb" providerId="ADAL" clId="{6551C683-D0AA-46F9-B7B4-388A575F579A}" dt="2022-04-14T08:06:07.090" v="10277" actId="6549"/>
          <ac:spMkLst>
            <pc:docMk/>
            <pc:sldMk cId="2811992995" sldId="618"/>
            <ac:spMk id="13" creationId="{D3894421-2752-4489-9EAF-640BA3956A45}"/>
          </ac:spMkLst>
        </pc:spChg>
        <pc:spChg chg="del mod">
          <ac:chgData name="Amandine IACAZZI" userId="1c67b427-1711-4965-836d-4d0f7a8313bb" providerId="ADAL" clId="{6551C683-D0AA-46F9-B7B4-388A575F579A}" dt="2022-04-12T15:18:26.435" v="10242" actId="478"/>
          <ac:spMkLst>
            <pc:docMk/>
            <pc:sldMk cId="2811992995" sldId="618"/>
            <ac:spMk id="16" creationId="{C2D64FA4-67DA-4C97-B386-1D3B246361A9}"/>
          </ac:spMkLst>
        </pc:spChg>
        <pc:spChg chg="add mod">
          <ac:chgData name="Amandine IACAZZI" userId="1c67b427-1711-4965-836d-4d0f7a8313bb" providerId="ADAL" clId="{6551C683-D0AA-46F9-B7B4-388A575F579A}" dt="2022-04-12T13:40:00.106" v="8383" actId="1076"/>
          <ac:spMkLst>
            <pc:docMk/>
            <pc:sldMk cId="2811992995" sldId="618"/>
            <ac:spMk id="17" creationId="{47573DAE-5BE4-4EB4-830A-522EC17297B5}"/>
          </ac:spMkLst>
        </pc:spChg>
        <pc:picChg chg="mod ord">
          <ac:chgData name="Amandine IACAZZI" userId="1c67b427-1711-4965-836d-4d0f7a8313bb" providerId="ADAL" clId="{6551C683-D0AA-46F9-B7B4-388A575F579A}" dt="2022-04-12T13:43:22.382" v="8423" actId="1037"/>
          <ac:picMkLst>
            <pc:docMk/>
            <pc:sldMk cId="2811992995" sldId="618"/>
            <ac:picMk id="14" creationId="{DAF8DE85-382B-444F-AC44-0ABA6DCF46D0}"/>
          </ac:picMkLst>
        </pc:picChg>
        <pc:picChg chg="del">
          <ac:chgData name="Amandine IACAZZI" userId="1c67b427-1711-4965-836d-4d0f7a8313bb" providerId="ADAL" clId="{6551C683-D0AA-46F9-B7B4-388A575F579A}" dt="2022-04-12T13:39:52.909" v="8382" actId="478"/>
          <ac:picMkLst>
            <pc:docMk/>
            <pc:sldMk cId="2811992995" sldId="618"/>
            <ac:picMk id="15" creationId="{661FDD9E-F0D6-4E26-A2B3-DD3E7643439D}"/>
          </ac:picMkLst>
        </pc:picChg>
        <pc:picChg chg="add mod">
          <ac:chgData name="Amandine IACAZZI" userId="1c67b427-1711-4965-836d-4d0f7a8313bb" providerId="ADAL" clId="{6551C683-D0AA-46F9-B7B4-388A575F579A}" dt="2022-04-14T08:08:33.765" v="10296" actId="1037"/>
          <ac:picMkLst>
            <pc:docMk/>
            <pc:sldMk cId="2811992995" sldId="618"/>
            <ac:picMk id="18" creationId="{E48E1F22-7A2C-464B-B70E-805091F06D32}"/>
          </ac:picMkLst>
        </pc:picChg>
        <pc:picChg chg="add del mod">
          <ac:chgData name="Amandine IACAZZI" userId="1c67b427-1711-4965-836d-4d0f7a8313bb" providerId="ADAL" clId="{6551C683-D0AA-46F9-B7B4-388A575F579A}" dt="2022-04-12T15:24:50.965" v="10245" actId="478"/>
          <ac:picMkLst>
            <pc:docMk/>
            <pc:sldMk cId="2811992995" sldId="618"/>
            <ac:picMk id="19" creationId="{4C0BCA8D-62C3-48B7-8BCD-F18272DBA6F8}"/>
          </ac:picMkLst>
        </pc:picChg>
        <pc:picChg chg="add mod">
          <ac:chgData name="Amandine IACAZZI" userId="1c67b427-1711-4965-836d-4d0f7a8313bb" providerId="ADAL" clId="{6551C683-D0AA-46F9-B7B4-388A575F579A}" dt="2022-04-12T15:24:46.140" v="10244" actId="1076"/>
          <ac:picMkLst>
            <pc:docMk/>
            <pc:sldMk cId="2811992995" sldId="618"/>
            <ac:picMk id="20" creationId="{05A525E4-121D-43E4-B969-05464AA1F3B5}"/>
          </ac:picMkLst>
        </pc:picChg>
      </pc:sldChg>
      <pc:sldChg chg="addSp delSp modSp add mod modNotesTx">
        <pc:chgData name="Amandine IACAZZI" userId="1c67b427-1711-4965-836d-4d0f7a8313bb" providerId="ADAL" clId="{6551C683-D0AA-46F9-B7B4-388A575F579A}" dt="2022-04-12T14:58:33.075" v="9362" actId="20577"/>
        <pc:sldMkLst>
          <pc:docMk/>
          <pc:sldMk cId="1706213054" sldId="619"/>
        </pc:sldMkLst>
        <pc:spChg chg="mod">
          <ac:chgData name="Amandine IACAZZI" userId="1c67b427-1711-4965-836d-4d0f7a8313bb" providerId="ADAL" clId="{6551C683-D0AA-46F9-B7B4-388A575F579A}" dt="2022-04-12T09:09:12.849" v="6406" actId="20577"/>
          <ac:spMkLst>
            <pc:docMk/>
            <pc:sldMk cId="1706213054" sldId="619"/>
            <ac:spMk id="2" creationId="{1214B12D-C9F4-4B74-84FF-C2694CA0EBEF}"/>
          </ac:spMkLst>
        </pc:spChg>
        <pc:spChg chg="add mod">
          <ac:chgData name="Amandine IACAZZI" userId="1c67b427-1711-4965-836d-4d0f7a8313bb" providerId="ADAL" clId="{6551C683-D0AA-46F9-B7B4-388A575F579A}" dt="2022-04-12T14:57:21.452" v="9355" actId="1076"/>
          <ac:spMkLst>
            <pc:docMk/>
            <pc:sldMk cId="1706213054" sldId="619"/>
            <ac:spMk id="11" creationId="{5A085FB9-048F-4014-8450-28D7CC6BC612}"/>
          </ac:spMkLst>
        </pc:spChg>
        <pc:spChg chg="del mod">
          <ac:chgData name="Amandine IACAZZI" userId="1c67b427-1711-4965-836d-4d0f7a8313bb" providerId="ADAL" clId="{6551C683-D0AA-46F9-B7B4-388A575F579A}" dt="2022-04-12T14:54:37.504" v="9117" actId="478"/>
          <ac:spMkLst>
            <pc:docMk/>
            <pc:sldMk cId="1706213054" sldId="619"/>
            <ac:spMk id="13" creationId="{4B911145-A9FE-47C9-9A1F-6EC8A64853D0}"/>
          </ac:spMkLst>
        </pc:spChg>
        <pc:spChg chg="add mod">
          <ac:chgData name="Amandine IACAZZI" userId="1c67b427-1711-4965-836d-4d0f7a8313bb" providerId="ADAL" clId="{6551C683-D0AA-46F9-B7B4-388A575F579A}" dt="2022-04-12T14:58:33.075" v="9362" actId="20577"/>
          <ac:spMkLst>
            <pc:docMk/>
            <pc:sldMk cId="1706213054" sldId="619"/>
            <ac:spMk id="17" creationId="{7936D510-DB31-4648-B1B9-6722055C3EA5}"/>
          </ac:spMkLst>
        </pc:spChg>
      </pc:sldChg>
      <pc:sldMasterChg chg="modSldLayout">
        <pc:chgData name="Amandine IACAZZI" userId="1c67b427-1711-4965-836d-4d0f7a8313bb" providerId="ADAL" clId="{6551C683-D0AA-46F9-B7B4-388A575F579A}" dt="2022-04-12T15:44:40.945" v="10257" actId="20577"/>
        <pc:sldMasterMkLst>
          <pc:docMk/>
          <pc:sldMasterMk cId="0" sldId="2147483767"/>
        </pc:sldMasterMkLst>
        <pc:sldLayoutChg chg="modSp mod">
          <pc:chgData name="Amandine IACAZZI" userId="1c67b427-1711-4965-836d-4d0f7a8313bb" providerId="ADAL" clId="{6551C683-D0AA-46F9-B7B4-388A575F579A}" dt="2022-04-12T15:44:40.945" v="10257" actId="20577"/>
          <pc:sldLayoutMkLst>
            <pc:docMk/>
            <pc:sldMasterMk cId="0" sldId="2147483767"/>
            <pc:sldLayoutMk cId="1684924920" sldId="2147483774"/>
          </pc:sldLayoutMkLst>
          <pc:spChg chg="mod">
            <ac:chgData name="Amandine IACAZZI" userId="1c67b427-1711-4965-836d-4d0f7a8313bb" providerId="ADAL" clId="{6551C683-D0AA-46F9-B7B4-388A575F579A}" dt="2022-04-12T15:44:40.945" v="10257" actId="20577"/>
            <ac:spMkLst>
              <pc:docMk/>
              <pc:sldMasterMk cId="0" sldId="2147483767"/>
              <pc:sldLayoutMk cId="1684924920" sldId="2147483774"/>
              <ac:spMk id="6" creationId="{CD71B201-9C8E-4DA9-A7BA-B5D510DC2BBE}"/>
            </ac:spMkLst>
          </pc:spChg>
        </pc:sldLayoutChg>
      </pc:sldMasterChg>
    </pc:docChg>
  </pc:docChgLst>
  <pc:docChgLst>
    <pc:chgData name="Amandine IACAZZI" userId="1c67b427-1711-4965-836d-4d0f7a8313bb" providerId="ADAL" clId="{BDE78374-3284-48FB-B170-E18C81A81423}"/>
    <pc:docChg chg="custSel modSld">
      <pc:chgData name="Amandine IACAZZI" userId="1c67b427-1711-4965-836d-4d0f7a8313bb" providerId="ADAL" clId="{BDE78374-3284-48FB-B170-E18C81A81423}" dt="2022-05-16T10:10:40.470" v="265" actId="20577"/>
      <pc:docMkLst>
        <pc:docMk/>
      </pc:docMkLst>
      <pc:sldChg chg="modNotesTx">
        <pc:chgData name="Amandine IACAZZI" userId="1c67b427-1711-4965-836d-4d0f7a8313bb" providerId="ADAL" clId="{BDE78374-3284-48FB-B170-E18C81A81423}" dt="2022-05-16T10:10:40.470" v="265" actId="20577"/>
        <pc:sldMkLst>
          <pc:docMk/>
          <pc:sldMk cId="1563547266" sldId="617"/>
        </pc:sldMkLst>
      </pc:sldChg>
    </pc:docChg>
  </pc:docChgLst>
  <pc:docChgLst>
    <pc:chgData name="Margot BAUCHE" userId="fd8d4bdb-ad86-4668-968e-df3b412901ed" providerId="ADAL" clId="{AB9C4A3A-8B33-4848-9A9F-0A5907513016}"/>
    <pc:docChg chg="undo custSel modSld">
      <pc:chgData name="Margot BAUCHE" userId="fd8d4bdb-ad86-4668-968e-df3b412901ed" providerId="ADAL" clId="{AB9C4A3A-8B33-4848-9A9F-0A5907513016}" dt="2022-02-02T10:56:25.663" v="431" actId="478"/>
      <pc:docMkLst>
        <pc:docMk/>
      </pc:docMkLst>
      <pc:sldChg chg="modSp mod">
        <pc:chgData name="Margot BAUCHE" userId="fd8d4bdb-ad86-4668-968e-df3b412901ed" providerId="ADAL" clId="{AB9C4A3A-8B33-4848-9A9F-0A5907513016}" dt="2022-01-25T12:56:10.996" v="376" actId="20577"/>
        <pc:sldMkLst>
          <pc:docMk/>
          <pc:sldMk cId="353806648" sldId="530"/>
        </pc:sldMkLst>
        <pc:spChg chg="mod">
          <ac:chgData name="Margot BAUCHE" userId="fd8d4bdb-ad86-4668-968e-df3b412901ed" providerId="ADAL" clId="{AB9C4A3A-8B33-4848-9A9F-0A5907513016}" dt="2022-01-25T12:56:10.996" v="376" actId="20577"/>
          <ac:spMkLst>
            <pc:docMk/>
            <pc:sldMk cId="353806648" sldId="530"/>
            <ac:spMk id="35" creationId="{F8F8088D-ECCB-487B-B9A6-4CC1A83C85F5}"/>
          </ac:spMkLst>
        </pc:spChg>
      </pc:sldChg>
      <pc:sldChg chg="modSp">
        <pc:chgData name="Margot BAUCHE" userId="fd8d4bdb-ad86-4668-968e-df3b412901ed" providerId="ADAL" clId="{AB9C4A3A-8B33-4848-9A9F-0A5907513016}" dt="2022-02-02T10:55:58.285" v="397"/>
        <pc:sldMkLst>
          <pc:docMk/>
          <pc:sldMk cId="0" sldId="533"/>
        </pc:sldMkLst>
        <pc:picChg chg="mod">
          <ac:chgData name="Margot BAUCHE" userId="fd8d4bdb-ad86-4668-968e-df3b412901ed" providerId="ADAL" clId="{AB9C4A3A-8B33-4848-9A9F-0A5907513016}" dt="2022-02-02T10:55:58.285" v="397"/>
          <ac:picMkLst>
            <pc:docMk/>
            <pc:sldMk cId="0" sldId="533"/>
            <ac:picMk id="4" creationId="{8D58A898-FBBB-4DC2-BEA1-44C248AB7CD6}"/>
          </ac:picMkLst>
        </pc:picChg>
      </pc:sldChg>
      <pc:sldChg chg="delSp modSp mod">
        <pc:chgData name="Margot BAUCHE" userId="fd8d4bdb-ad86-4668-968e-df3b412901ed" providerId="ADAL" clId="{AB9C4A3A-8B33-4848-9A9F-0A5907513016}" dt="2022-02-02T10:56:25.663" v="431" actId="478"/>
        <pc:sldMkLst>
          <pc:docMk/>
          <pc:sldMk cId="2576066345" sldId="605"/>
        </pc:sldMkLst>
        <pc:spChg chg="mod">
          <ac:chgData name="Margot BAUCHE" userId="fd8d4bdb-ad86-4668-968e-df3b412901ed" providerId="ADAL" clId="{AB9C4A3A-8B33-4848-9A9F-0A5907513016}" dt="2022-01-25T12:56:17.689" v="377" actId="6549"/>
          <ac:spMkLst>
            <pc:docMk/>
            <pc:sldMk cId="2576066345" sldId="605"/>
            <ac:spMk id="2" creationId="{D680F3D4-EEB4-4D03-884F-9E5F9926C496}"/>
          </ac:spMkLst>
        </pc:spChg>
        <pc:spChg chg="mod">
          <ac:chgData name="Margot BAUCHE" userId="fd8d4bdb-ad86-4668-968e-df3b412901ed" providerId="ADAL" clId="{AB9C4A3A-8B33-4848-9A9F-0A5907513016}" dt="2022-01-25T12:56:21.873" v="396" actId="1035"/>
          <ac:spMkLst>
            <pc:docMk/>
            <pc:sldMk cId="2576066345" sldId="605"/>
            <ac:spMk id="3" creationId="{87CF9843-4E24-4DC1-8E48-AE42EF6FBCDB}"/>
          </ac:spMkLst>
        </pc:spChg>
        <pc:spChg chg="del mod">
          <ac:chgData name="Margot BAUCHE" userId="fd8d4bdb-ad86-4668-968e-df3b412901ed" providerId="ADAL" clId="{AB9C4A3A-8B33-4848-9A9F-0A5907513016}" dt="2022-02-02T10:56:23.624" v="430" actId="478"/>
          <ac:spMkLst>
            <pc:docMk/>
            <pc:sldMk cId="2576066345" sldId="605"/>
            <ac:spMk id="10" creationId="{7F8D2655-CF14-4130-A9B7-20B6B37397EA}"/>
          </ac:spMkLst>
        </pc:spChg>
        <pc:spChg chg="del">
          <ac:chgData name="Margot BAUCHE" userId="fd8d4bdb-ad86-4668-968e-df3b412901ed" providerId="ADAL" clId="{AB9C4A3A-8B33-4848-9A9F-0A5907513016}" dt="2022-02-02T10:56:25.663" v="431" actId="478"/>
          <ac:spMkLst>
            <pc:docMk/>
            <pc:sldMk cId="2576066345" sldId="605"/>
            <ac:spMk id="11" creationId="{178B52BD-4DC2-4105-B03B-19880C133F25}"/>
          </ac:spMkLst>
        </pc:spChg>
        <pc:picChg chg="mod">
          <ac:chgData name="Margot BAUCHE" userId="fd8d4bdb-ad86-4668-968e-df3b412901ed" providerId="ADAL" clId="{AB9C4A3A-8B33-4848-9A9F-0A5907513016}" dt="2022-01-25T12:56:21.873" v="396" actId="1035"/>
          <ac:picMkLst>
            <pc:docMk/>
            <pc:sldMk cId="2576066345" sldId="605"/>
            <ac:picMk id="8" creationId="{F60AD171-4894-4363-B462-8AB521207467}"/>
          </ac:picMkLst>
        </pc:picChg>
      </pc:sldChg>
      <pc:sldChg chg="addSp delSp modSp mod">
        <pc:chgData name="Margot BAUCHE" userId="fd8d4bdb-ad86-4668-968e-df3b412901ed" providerId="ADAL" clId="{AB9C4A3A-8B33-4848-9A9F-0A5907513016}" dt="2022-02-02T10:56:14.399" v="429" actId="20577"/>
        <pc:sldMkLst>
          <pc:docMk/>
          <pc:sldMk cId="1645162459" sldId="609"/>
        </pc:sldMkLst>
        <pc:spChg chg="mod">
          <ac:chgData name="Margot BAUCHE" userId="fd8d4bdb-ad86-4668-968e-df3b412901ed" providerId="ADAL" clId="{AB9C4A3A-8B33-4848-9A9F-0A5907513016}" dt="2022-01-18T16:03:41.710" v="204" actId="1076"/>
          <ac:spMkLst>
            <pc:docMk/>
            <pc:sldMk cId="1645162459" sldId="609"/>
            <ac:spMk id="2" creationId="{1214B12D-C9F4-4B74-84FF-C2694CA0EBEF}"/>
          </ac:spMkLst>
        </pc:spChg>
        <pc:spChg chg="add del mod">
          <ac:chgData name="Margot BAUCHE" userId="fd8d4bdb-ad86-4668-968e-df3b412901ed" providerId="ADAL" clId="{AB9C4A3A-8B33-4848-9A9F-0A5907513016}" dt="2022-01-18T16:04:39.263" v="288" actId="478"/>
          <ac:spMkLst>
            <pc:docMk/>
            <pc:sldMk cId="1645162459" sldId="609"/>
            <ac:spMk id="4" creationId="{7FFCFCBC-7451-4D93-A823-3D89487F0E4F}"/>
          </ac:spMkLst>
        </pc:spChg>
        <pc:spChg chg="add mod">
          <ac:chgData name="Margot BAUCHE" userId="fd8d4bdb-ad86-4668-968e-df3b412901ed" providerId="ADAL" clId="{AB9C4A3A-8B33-4848-9A9F-0A5907513016}" dt="2022-01-18T17:03:50.210" v="323" actId="20577"/>
          <ac:spMkLst>
            <pc:docMk/>
            <pc:sldMk cId="1645162459" sldId="609"/>
            <ac:spMk id="6" creationId="{3881212D-02E3-4DF8-87AC-E715CF64B2DB}"/>
          </ac:spMkLst>
        </pc:spChg>
        <pc:spChg chg="add mod">
          <ac:chgData name="Margot BAUCHE" userId="fd8d4bdb-ad86-4668-968e-df3b412901ed" providerId="ADAL" clId="{AB9C4A3A-8B33-4848-9A9F-0A5907513016}" dt="2022-01-18T17:03:44.620" v="320" actId="1076"/>
          <ac:spMkLst>
            <pc:docMk/>
            <pc:sldMk cId="1645162459" sldId="609"/>
            <ac:spMk id="11" creationId="{3328269F-8DDE-4846-83EF-B40918D31249}"/>
          </ac:spMkLst>
        </pc:spChg>
        <pc:spChg chg="add mod">
          <ac:chgData name="Margot BAUCHE" userId="fd8d4bdb-ad86-4668-968e-df3b412901ed" providerId="ADAL" clId="{AB9C4A3A-8B33-4848-9A9F-0A5907513016}" dt="2022-01-18T17:03:46.335" v="321" actId="1076"/>
          <ac:spMkLst>
            <pc:docMk/>
            <pc:sldMk cId="1645162459" sldId="609"/>
            <ac:spMk id="13" creationId="{B2EE5C43-7062-4AE0-B64C-E5E878F9227E}"/>
          </ac:spMkLst>
        </pc:spChg>
        <pc:spChg chg="add mod">
          <ac:chgData name="Margot BAUCHE" userId="fd8d4bdb-ad86-4668-968e-df3b412901ed" providerId="ADAL" clId="{AB9C4A3A-8B33-4848-9A9F-0A5907513016}" dt="2022-01-18T17:04:36.273" v="343" actId="1076"/>
          <ac:spMkLst>
            <pc:docMk/>
            <pc:sldMk cId="1645162459" sldId="609"/>
            <ac:spMk id="14" creationId="{0E627A23-4E83-40A3-9ECA-EC917CBCDF25}"/>
          </ac:spMkLst>
        </pc:spChg>
        <pc:spChg chg="add mod">
          <ac:chgData name="Margot BAUCHE" userId="fd8d4bdb-ad86-4668-968e-df3b412901ed" providerId="ADAL" clId="{AB9C4A3A-8B33-4848-9A9F-0A5907513016}" dt="2022-01-18T17:04:34.081" v="342" actId="1076"/>
          <ac:spMkLst>
            <pc:docMk/>
            <pc:sldMk cId="1645162459" sldId="609"/>
            <ac:spMk id="15" creationId="{A245EC17-A75D-4B56-9FBE-F75CDE621222}"/>
          </ac:spMkLst>
        </pc:spChg>
        <pc:spChg chg="mod">
          <ac:chgData name="Margot BAUCHE" userId="fd8d4bdb-ad86-4668-968e-df3b412901ed" providerId="ADAL" clId="{AB9C4A3A-8B33-4848-9A9F-0A5907513016}" dt="2022-02-02T10:56:14.399" v="429" actId="20577"/>
          <ac:spMkLst>
            <pc:docMk/>
            <pc:sldMk cId="1645162459" sldId="609"/>
            <ac:spMk id="16" creationId="{68BEDF13-B0A7-411B-9C25-B8D6806D2D1C}"/>
          </ac:spMkLst>
        </pc:spChg>
        <pc:spChg chg="add del mod">
          <ac:chgData name="Margot BAUCHE" userId="fd8d4bdb-ad86-4668-968e-df3b412901ed" providerId="ADAL" clId="{AB9C4A3A-8B33-4848-9A9F-0A5907513016}" dt="2022-01-18T16:04:21.833" v="281" actId="478"/>
          <ac:spMkLst>
            <pc:docMk/>
            <pc:sldMk cId="1645162459" sldId="609"/>
            <ac:spMk id="16" creationId="{958425EB-2CF0-4433-AFE9-3EC07A1A8FE8}"/>
          </ac:spMkLst>
        </pc:spChg>
      </pc:sldChg>
    </pc:docChg>
  </pc:docChgLst>
  <pc:docChgLst>
    <pc:chgData name="Margot BAUCHE" userId="fd8d4bdb-ad86-4668-968e-df3b412901ed" providerId="ADAL" clId="{882B0F62-9020-46C8-AE09-B96E7CF580B2}"/>
    <pc:docChg chg="undo custSel addSld delSld modSld delMainMaster modMainMaster">
      <pc:chgData name="Margot BAUCHE" userId="fd8d4bdb-ad86-4668-968e-df3b412901ed" providerId="ADAL" clId="{882B0F62-9020-46C8-AE09-B96E7CF580B2}" dt="2022-07-29T11:02:55.670" v="1768" actId="6549"/>
      <pc:docMkLst>
        <pc:docMk/>
      </pc:docMkLst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4053958176" sldId="291"/>
        </pc:sldMkLst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481290309" sldId="292"/>
        </pc:sldMkLst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755567579" sldId="293"/>
        </pc:sldMkLst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2026375182" sldId="294"/>
        </pc:sldMkLst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372448256" sldId="295"/>
        </pc:sldMkLst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1681241813" sldId="297"/>
        </pc:sldMkLst>
      </pc:sldChg>
      <pc:sldChg chg="modSp mod">
        <pc:chgData name="Margot BAUCHE" userId="fd8d4bdb-ad86-4668-968e-df3b412901ed" providerId="ADAL" clId="{882B0F62-9020-46C8-AE09-B96E7CF580B2}" dt="2022-07-29T10:22:09.105" v="27" actId="20577"/>
        <pc:sldMkLst>
          <pc:docMk/>
          <pc:sldMk cId="4251997286" sldId="510"/>
        </pc:sldMkLst>
        <pc:spChg chg="mod">
          <ac:chgData name="Margot BAUCHE" userId="fd8d4bdb-ad86-4668-968e-df3b412901ed" providerId="ADAL" clId="{882B0F62-9020-46C8-AE09-B96E7CF580B2}" dt="2022-07-29T10:22:09.105" v="27" actId="20577"/>
          <ac:spMkLst>
            <pc:docMk/>
            <pc:sldMk cId="4251997286" sldId="510"/>
            <ac:spMk id="2" creationId="{D680F3D4-EEB4-4D03-884F-9E5F9926C496}"/>
          </ac:spMkLst>
        </pc:spChg>
      </pc:sldChg>
      <pc:sldChg chg="delSp modSp mod">
        <pc:chgData name="Margot BAUCHE" userId="fd8d4bdb-ad86-4668-968e-df3b412901ed" providerId="ADAL" clId="{882B0F62-9020-46C8-AE09-B96E7CF580B2}" dt="2022-07-29T10:22:42.697" v="66" actId="1035"/>
        <pc:sldMkLst>
          <pc:docMk/>
          <pc:sldMk cId="353806648" sldId="530"/>
        </pc:sldMkLst>
        <pc:spChg chg="mod">
          <ac:chgData name="Margot BAUCHE" userId="fd8d4bdb-ad86-4668-968e-df3b412901ed" providerId="ADAL" clId="{882B0F62-9020-46C8-AE09-B96E7CF580B2}" dt="2022-07-29T10:22:42.697" v="66" actId="1035"/>
          <ac:spMkLst>
            <pc:docMk/>
            <pc:sldMk cId="353806648" sldId="530"/>
            <ac:spMk id="9" creationId="{84A2B32D-77CD-4F0B-A552-8A5876EFF5FE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15" creationId="{F585992C-D49A-4B17-845E-023689F7B5DB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16" creationId="{CF69A6FA-0D1B-4657-B11C-4C97BD46820F}"/>
          </ac:spMkLst>
        </pc:spChg>
        <pc:spChg chg="del mod">
          <ac:chgData name="Margot BAUCHE" userId="fd8d4bdb-ad86-4668-968e-df3b412901ed" providerId="ADAL" clId="{882B0F62-9020-46C8-AE09-B96E7CF580B2}" dt="2022-07-29T10:22:37.013" v="36" actId="478"/>
          <ac:spMkLst>
            <pc:docMk/>
            <pc:sldMk cId="353806648" sldId="530"/>
            <ac:spMk id="18" creationId="{13708A09-27D6-44B0-0BA7-C688D9DB554C}"/>
          </ac:spMkLst>
        </pc:spChg>
        <pc:spChg chg="del">
          <ac:chgData name="Margot BAUCHE" userId="fd8d4bdb-ad86-4668-968e-df3b412901ed" providerId="ADAL" clId="{882B0F62-9020-46C8-AE09-B96E7CF580B2}" dt="2022-07-29T10:22:37.013" v="36" actId="478"/>
          <ac:spMkLst>
            <pc:docMk/>
            <pc:sldMk cId="353806648" sldId="530"/>
            <ac:spMk id="19" creationId="{A33C121A-6E4C-B8CD-2199-79D004F184CF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21" creationId="{E1C19BBF-884D-2106-F497-53008B5E03FB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22" creationId="{87E8FE32-C719-F5D3-D155-E0174ECE4BF6}"/>
          </ac:spMkLst>
        </pc:spChg>
        <pc:spChg chg="del mod">
          <ac:chgData name="Margot BAUCHE" userId="fd8d4bdb-ad86-4668-968e-df3b412901ed" providerId="ADAL" clId="{882B0F62-9020-46C8-AE09-B96E7CF580B2}" dt="2022-07-29T10:22:37.013" v="36" actId="478"/>
          <ac:spMkLst>
            <pc:docMk/>
            <pc:sldMk cId="353806648" sldId="530"/>
            <ac:spMk id="24" creationId="{EBD3F9E5-286F-459A-807D-7496E1396C25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29" creationId="{A1006D6D-D2FC-45C6-91C6-75FED8FB61B9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30" creationId="{2F745197-02CA-46C8-8A10-E0F3488D6F8F}"/>
          </ac:spMkLst>
        </pc:spChg>
        <pc:spChg chg="mod">
          <ac:chgData name="Margot BAUCHE" userId="fd8d4bdb-ad86-4668-968e-df3b412901ed" providerId="ADAL" clId="{882B0F62-9020-46C8-AE09-B96E7CF580B2}" dt="2022-07-29T10:22:42.697" v="66" actId="1035"/>
          <ac:spMkLst>
            <pc:docMk/>
            <pc:sldMk cId="353806648" sldId="530"/>
            <ac:spMk id="34" creationId="{47AEAD1D-7E7F-4F1A-A4BF-A5B1CF2DC860}"/>
          </ac:spMkLst>
        </pc:spChg>
        <pc:spChg chg="mod">
          <ac:chgData name="Margot BAUCHE" userId="fd8d4bdb-ad86-4668-968e-df3b412901ed" providerId="ADAL" clId="{882B0F62-9020-46C8-AE09-B96E7CF580B2}" dt="2022-07-29T10:22:42.697" v="66" actId="1035"/>
          <ac:spMkLst>
            <pc:docMk/>
            <pc:sldMk cId="353806648" sldId="530"/>
            <ac:spMk id="35" creationId="{F8F8088D-ECCB-487B-B9A6-4CC1A83C85F5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37" creationId="{4F5A814E-66F8-4A4E-8B9D-8553DCE11A5B}"/>
          </ac:spMkLst>
        </pc:spChg>
        <pc:spChg chg="mod">
          <ac:chgData name="Margot BAUCHE" userId="fd8d4bdb-ad86-4668-968e-df3b412901ed" providerId="ADAL" clId="{882B0F62-9020-46C8-AE09-B96E7CF580B2}" dt="2022-07-29T10:22:33.358" v="35" actId="113"/>
          <ac:spMkLst>
            <pc:docMk/>
            <pc:sldMk cId="353806648" sldId="530"/>
            <ac:spMk id="38" creationId="{452F253D-BA2F-47C0-81E6-EBE93925648C}"/>
          </ac:spMkLst>
        </pc:spChg>
        <pc:spChg chg="mod">
          <ac:chgData name="Margot BAUCHE" userId="fd8d4bdb-ad86-4668-968e-df3b412901ed" providerId="ADAL" clId="{882B0F62-9020-46C8-AE09-B96E7CF580B2}" dt="2022-07-29T10:22:42.697" v="66" actId="1035"/>
          <ac:spMkLst>
            <pc:docMk/>
            <pc:sldMk cId="353806648" sldId="530"/>
            <ac:spMk id="39" creationId="{3FFE3969-800C-4F99-A790-A2E43DE1DD8D}"/>
          </ac:spMkLst>
        </pc:spChg>
        <pc:spChg chg="mod">
          <ac:chgData name="Margot BAUCHE" userId="fd8d4bdb-ad86-4668-968e-df3b412901ed" providerId="ADAL" clId="{882B0F62-9020-46C8-AE09-B96E7CF580B2}" dt="2022-07-29T10:22:42.697" v="66" actId="1035"/>
          <ac:spMkLst>
            <pc:docMk/>
            <pc:sldMk cId="353806648" sldId="530"/>
            <ac:spMk id="40" creationId="{188A5830-766F-4BFE-B8FA-FA772E211939}"/>
          </ac:spMkLst>
        </pc:spChg>
        <pc:grpChg chg="mod">
          <ac:chgData name="Margot BAUCHE" userId="fd8d4bdb-ad86-4668-968e-df3b412901ed" providerId="ADAL" clId="{882B0F62-9020-46C8-AE09-B96E7CF580B2}" dt="2022-07-29T10:22:42.697" v="66" actId="1035"/>
          <ac:grpSpMkLst>
            <pc:docMk/>
            <pc:sldMk cId="353806648" sldId="530"/>
            <ac:grpSpMk id="14" creationId="{12CB4D75-FF8A-4388-9A99-FE528E50135D}"/>
          </ac:grpSpMkLst>
        </pc:grpChg>
        <pc:grpChg chg="del">
          <ac:chgData name="Margot BAUCHE" userId="fd8d4bdb-ad86-4668-968e-df3b412901ed" providerId="ADAL" clId="{882B0F62-9020-46C8-AE09-B96E7CF580B2}" dt="2022-07-29T10:22:37.013" v="36" actId="478"/>
          <ac:grpSpMkLst>
            <pc:docMk/>
            <pc:sldMk cId="353806648" sldId="530"/>
            <ac:grpSpMk id="20" creationId="{D0870479-0919-94CB-F2FA-233214EB5962}"/>
          </ac:grpSpMkLst>
        </pc:grpChg>
        <pc:grpChg chg="mod">
          <ac:chgData name="Margot BAUCHE" userId="fd8d4bdb-ad86-4668-968e-df3b412901ed" providerId="ADAL" clId="{882B0F62-9020-46C8-AE09-B96E7CF580B2}" dt="2022-07-29T10:22:42.697" v="66" actId="1035"/>
          <ac:grpSpMkLst>
            <pc:docMk/>
            <pc:sldMk cId="353806648" sldId="530"/>
            <ac:grpSpMk id="28" creationId="{5B3735DA-7736-422B-9E58-53C25EE96275}"/>
          </ac:grpSpMkLst>
        </pc:grpChg>
        <pc:grpChg chg="mod">
          <ac:chgData name="Margot BAUCHE" userId="fd8d4bdb-ad86-4668-968e-df3b412901ed" providerId="ADAL" clId="{882B0F62-9020-46C8-AE09-B96E7CF580B2}" dt="2022-07-29T10:22:42.697" v="66" actId="1035"/>
          <ac:grpSpMkLst>
            <pc:docMk/>
            <pc:sldMk cId="353806648" sldId="530"/>
            <ac:grpSpMk id="36" creationId="{AB973CA9-B386-42A5-8F49-0AAB13094AD3}"/>
          </ac:grpSpMkLst>
        </pc:grpChg>
      </pc:sldChg>
      <pc:sldChg chg="addSp delSp modSp mod">
        <pc:chgData name="Margot BAUCHE" userId="fd8d4bdb-ad86-4668-968e-df3b412901ed" providerId="ADAL" clId="{882B0F62-9020-46C8-AE09-B96E7CF580B2}" dt="2022-07-29T10:50:47.154" v="1350" actId="167"/>
        <pc:sldMkLst>
          <pc:docMk/>
          <pc:sldMk cId="2576066345" sldId="605"/>
        </pc:sldMkLst>
        <pc:spChg chg="mod">
          <ac:chgData name="Margot BAUCHE" userId="fd8d4bdb-ad86-4668-968e-df3b412901ed" providerId="ADAL" clId="{882B0F62-9020-46C8-AE09-B96E7CF580B2}" dt="2022-07-29T10:50:39.682" v="1346" actId="113"/>
          <ac:spMkLst>
            <pc:docMk/>
            <pc:sldMk cId="2576066345" sldId="605"/>
            <ac:spMk id="2" creationId="{D680F3D4-EEB4-4D03-884F-9E5F9926C496}"/>
          </ac:spMkLst>
        </pc:spChg>
        <pc:spChg chg="del">
          <ac:chgData name="Margot BAUCHE" userId="fd8d4bdb-ad86-4668-968e-df3b412901ed" providerId="ADAL" clId="{882B0F62-9020-46C8-AE09-B96E7CF580B2}" dt="2022-07-29T10:50:41.135" v="1347" actId="478"/>
          <ac:spMkLst>
            <pc:docMk/>
            <pc:sldMk cId="2576066345" sldId="605"/>
            <ac:spMk id="3" creationId="{87CF9843-4E24-4DC1-8E48-AE42EF6FBCDB}"/>
          </ac:spMkLst>
        </pc:spChg>
        <pc:picChg chg="del">
          <ac:chgData name="Margot BAUCHE" userId="fd8d4bdb-ad86-4668-968e-df3b412901ed" providerId="ADAL" clId="{882B0F62-9020-46C8-AE09-B96E7CF580B2}" dt="2022-07-29T10:50:41.135" v="1347" actId="478"/>
          <ac:picMkLst>
            <pc:docMk/>
            <pc:sldMk cId="2576066345" sldId="605"/>
            <ac:picMk id="8" creationId="{F60AD171-4894-4363-B462-8AB521207467}"/>
          </ac:picMkLst>
        </pc:picChg>
        <pc:picChg chg="add mod ord">
          <ac:chgData name="Margot BAUCHE" userId="fd8d4bdb-ad86-4668-968e-df3b412901ed" providerId="ADAL" clId="{882B0F62-9020-46C8-AE09-B96E7CF580B2}" dt="2022-07-29T10:50:47.154" v="1350" actId="167"/>
          <ac:picMkLst>
            <pc:docMk/>
            <pc:sldMk cId="2576066345" sldId="605"/>
            <ac:picMk id="10" creationId="{D0D4D12A-DB8F-9179-E5B5-B3E6985A0AEF}"/>
          </ac:picMkLst>
        </pc:picChg>
      </pc:sldChg>
      <pc:sldChg chg="modSp mod">
        <pc:chgData name="Margot BAUCHE" userId="fd8d4bdb-ad86-4668-968e-df3b412901ed" providerId="ADAL" clId="{882B0F62-9020-46C8-AE09-B96E7CF580B2}" dt="2022-07-29T10:51:04.198" v="1354" actId="403"/>
        <pc:sldMkLst>
          <pc:docMk/>
          <pc:sldMk cId="1894153100" sldId="608"/>
        </pc:sldMkLst>
        <pc:spChg chg="mod">
          <ac:chgData name="Margot BAUCHE" userId="fd8d4bdb-ad86-4668-968e-df3b412901ed" providerId="ADAL" clId="{882B0F62-9020-46C8-AE09-B96E7CF580B2}" dt="2022-07-29T10:51:04.198" v="1354" actId="403"/>
          <ac:spMkLst>
            <pc:docMk/>
            <pc:sldMk cId="1894153100" sldId="608"/>
            <ac:spMk id="2" creationId="{D680F3D4-EEB4-4D03-884F-9E5F9926C496}"/>
          </ac:spMkLst>
        </pc:spChg>
      </pc:sldChg>
      <pc:sldChg chg="addSp delSp modSp mod modNotesTx">
        <pc:chgData name="Margot BAUCHE" userId="fd8d4bdb-ad86-4668-968e-df3b412901ed" providerId="ADAL" clId="{882B0F62-9020-46C8-AE09-B96E7CF580B2}" dt="2022-07-29T10:51:16.676" v="1355" actId="20577"/>
        <pc:sldMkLst>
          <pc:docMk/>
          <pc:sldMk cId="299952016" sldId="615"/>
        </pc:sldMkLst>
        <pc:spChg chg="mod">
          <ac:chgData name="Margot BAUCHE" userId="fd8d4bdb-ad86-4668-968e-df3b412901ed" providerId="ADAL" clId="{882B0F62-9020-46C8-AE09-B96E7CF580B2}" dt="2022-07-29T10:24:14.210" v="168" actId="5793"/>
          <ac:spMkLst>
            <pc:docMk/>
            <pc:sldMk cId="299952016" sldId="615"/>
            <ac:spMk id="2" creationId="{1214B12D-C9F4-4B74-84FF-C2694CA0EBEF}"/>
          </ac:spMkLst>
        </pc:spChg>
        <pc:spChg chg="del">
          <ac:chgData name="Margot BAUCHE" userId="fd8d4bdb-ad86-4668-968e-df3b412901ed" providerId="ADAL" clId="{882B0F62-9020-46C8-AE09-B96E7CF580B2}" dt="2022-07-29T10:48:40.262" v="1332" actId="478"/>
          <ac:spMkLst>
            <pc:docMk/>
            <pc:sldMk cId="299952016" sldId="615"/>
            <ac:spMk id="7" creationId="{0B893B7C-A2EF-462B-98E9-3901C88A6B08}"/>
          </ac:spMkLst>
        </pc:spChg>
        <pc:spChg chg="add del mod">
          <ac:chgData name="Margot BAUCHE" userId="fd8d4bdb-ad86-4668-968e-df3b412901ed" providerId="ADAL" clId="{882B0F62-9020-46C8-AE09-B96E7CF580B2}" dt="2022-07-29T10:48:48.560" v="1337" actId="478"/>
          <ac:spMkLst>
            <pc:docMk/>
            <pc:sldMk cId="299952016" sldId="615"/>
            <ac:spMk id="11" creationId="{F283F14B-1CE2-4AA7-545A-BB5E09A3706B}"/>
          </ac:spMkLst>
        </pc:spChg>
        <pc:spChg chg="mod">
          <ac:chgData name="Margot BAUCHE" userId="fd8d4bdb-ad86-4668-968e-df3b412901ed" providerId="ADAL" clId="{882B0F62-9020-46C8-AE09-B96E7CF580B2}" dt="2022-07-29T10:51:16.676" v="1355" actId="20577"/>
          <ac:spMkLst>
            <pc:docMk/>
            <pc:sldMk cId="299952016" sldId="615"/>
            <ac:spMk id="12" creationId="{983F43AA-9D58-43A3-9163-732EA24EF052}"/>
          </ac:spMkLst>
        </pc:spChg>
        <pc:spChg chg="add del mod">
          <ac:chgData name="Margot BAUCHE" userId="fd8d4bdb-ad86-4668-968e-df3b412901ed" providerId="ADAL" clId="{882B0F62-9020-46C8-AE09-B96E7CF580B2}" dt="2022-07-29T10:26:10.353" v="348" actId="478"/>
          <ac:spMkLst>
            <pc:docMk/>
            <pc:sldMk cId="299952016" sldId="615"/>
            <ac:spMk id="13" creationId="{485EC4D7-1889-F1B2-0DFA-54CCE9514787}"/>
          </ac:spMkLst>
        </pc:spChg>
        <pc:spChg chg="add mod ord">
          <ac:chgData name="Margot BAUCHE" userId="fd8d4bdb-ad86-4668-968e-df3b412901ed" providerId="ADAL" clId="{882B0F62-9020-46C8-AE09-B96E7CF580B2}" dt="2022-07-29T10:48:45.063" v="1335" actId="1076"/>
          <ac:spMkLst>
            <pc:docMk/>
            <pc:sldMk cId="299952016" sldId="615"/>
            <ac:spMk id="16" creationId="{10DE245C-6D24-0F29-F186-10271606529B}"/>
          </ac:spMkLst>
        </pc:spChg>
        <pc:spChg chg="del mod">
          <ac:chgData name="Margot BAUCHE" userId="fd8d4bdb-ad86-4668-968e-df3b412901ed" providerId="ADAL" clId="{882B0F62-9020-46C8-AE09-B96E7CF580B2}" dt="2022-07-29T10:48:37.634" v="1331" actId="478"/>
          <ac:spMkLst>
            <pc:docMk/>
            <pc:sldMk cId="299952016" sldId="615"/>
            <ac:spMk id="17" creationId="{F042D045-2027-4243-B97C-6F9C10535118}"/>
          </ac:spMkLst>
        </pc:spChg>
        <pc:picChg chg="add del mod">
          <ac:chgData name="Margot BAUCHE" userId="fd8d4bdb-ad86-4668-968e-df3b412901ed" providerId="ADAL" clId="{882B0F62-9020-46C8-AE09-B96E7CF580B2}" dt="2022-07-29T10:44:30.910" v="1143" actId="21"/>
          <ac:picMkLst>
            <pc:docMk/>
            <pc:sldMk cId="299952016" sldId="615"/>
            <ac:picMk id="4" creationId="{4021845D-5AC5-4AB7-C26C-BEFE9287C645}"/>
          </ac:picMkLst>
        </pc:picChg>
        <pc:picChg chg="del">
          <ac:chgData name="Margot BAUCHE" userId="fd8d4bdb-ad86-4668-968e-df3b412901ed" providerId="ADAL" clId="{882B0F62-9020-46C8-AE09-B96E7CF580B2}" dt="2022-07-29T10:24:09.681" v="153" actId="478"/>
          <ac:picMkLst>
            <pc:docMk/>
            <pc:sldMk cId="299952016" sldId="615"/>
            <ac:picMk id="6" creationId="{9EE113DA-E304-29FF-F260-2235E3E61396}"/>
          </ac:picMkLst>
        </pc:picChg>
        <pc:picChg chg="add mod ord modCrop">
          <ac:chgData name="Margot BAUCHE" userId="fd8d4bdb-ad86-4668-968e-df3b412901ed" providerId="ADAL" clId="{882B0F62-9020-46C8-AE09-B96E7CF580B2}" dt="2022-07-29T10:48:49.959" v="1338" actId="1076"/>
          <ac:picMkLst>
            <pc:docMk/>
            <pc:sldMk cId="299952016" sldId="615"/>
            <ac:picMk id="14" creationId="{01A1DD9E-A742-A397-B147-DA765B06D66F}"/>
          </ac:picMkLst>
        </pc:picChg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1528372554" sldId="616"/>
        </pc:sldMkLst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1563547266" sldId="617"/>
        </pc:sldMkLst>
      </pc:sldChg>
      <pc:sldChg chg="del">
        <pc:chgData name="Margot BAUCHE" userId="fd8d4bdb-ad86-4668-968e-df3b412901ed" providerId="ADAL" clId="{882B0F62-9020-46C8-AE09-B96E7CF580B2}" dt="2022-07-29T10:23:38.499" v="101" actId="47"/>
        <pc:sldMkLst>
          <pc:docMk/>
          <pc:sldMk cId="1281489364" sldId="618"/>
        </pc:sldMkLst>
      </pc:sldChg>
      <pc:sldChg chg="addSp delSp modSp mod modNotes modNotesTx">
        <pc:chgData name="Margot BAUCHE" userId="fd8d4bdb-ad86-4668-968e-df3b412901ed" providerId="ADAL" clId="{882B0F62-9020-46C8-AE09-B96E7CF580B2}" dt="2022-07-29T10:56:39.738" v="1581" actId="207"/>
        <pc:sldMkLst>
          <pc:docMk/>
          <pc:sldMk cId="715217536" sldId="619"/>
        </pc:sldMkLst>
        <pc:spChg chg="add mod">
          <ac:chgData name="Margot BAUCHE" userId="fd8d4bdb-ad86-4668-968e-df3b412901ed" providerId="ADAL" clId="{882B0F62-9020-46C8-AE09-B96E7CF580B2}" dt="2022-07-29T10:56:39.738" v="1581" actId="207"/>
          <ac:spMkLst>
            <pc:docMk/>
            <pc:sldMk cId="715217536" sldId="619"/>
            <ac:spMk id="11" creationId="{503DC95F-3AB5-CAA1-E876-1E121FAFA1BA}"/>
          </ac:spMkLst>
        </pc:spChg>
        <pc:spChg chg="del mod">
          <ac:chgData name="Margot BAUCHE" userId="fd8d4bdb-ad86-4668-968e-df3b412901ed" providerId="ADAL" clId="{882B0F62-9020-46C8-AE09-B96E7CF580B2}" dt="2022-07-29T10:53:11.615" v="1365" actId="478"/>
          <ac:spMkLst>
            <pc:docMk/>
            <pc:sldMk cId="715217536" sldId="619"/>
            <ac:spMk id="17" creationId="{F042D045-2027-4243-B97C-6F9C10535118}"/>
          </ac:spMkLst>
        </pc:spChg>
        <pc:picChg chg="del">
          <ac:chgData name="Margot BAUCHE" userId="fd8d4bdb-ad86-4668-968e-df3b412901ed" providerId="ADAL" clId="{882B0F62-9020-46C8-AE09-B96E7CF580B2}" dt="2022-07-29T10:53:08.937" v="1363" actId="478"/>
          <ac:picMkLst>
            <pc:docMk/>
            <pc:sldMk cId="715217536" sldId="619"/>
            <ac:picMk id="6" creationId="{C5FEC5FB-17DC-3F16-A3BC-11D6898F2B43}"/>
          </ac:picMkLst>
        </pc:picChg>
      </pc:sldChg>
      <pc:sldChg chg="del">
        <pc:chgData name="Margot BAUCHE" userId="fd8d4bdb-ad86-4668-968e-df3b412901ed" providerId="ADAL" clId="{882B0F62-9020-46C8-AE09-B96E7CF580B2}" dt="2022-07-29T10:23:26.350" v="98" actId="47"/>
        <pc:sldMkLst>
          <pc:docMk/>
          <pc:sldMk cId="2897645769" sldId="620"/>
        </pc:sldMkLst>
      </pc:sldChg>
      <pc:sldChg chg="modSp add mod">
        <pc:chgData name="Margot BAUCHE" userId="fd8d4bdb-ad86-4668-968e-df3b412901ed" providerId="ADAL" clId="{882B0F62-9020-46C8-AE09-B96E7CF580B2}" dt="2022-07-29T10:50:59.036" v="1353" actId="1076"/>
        <pc:sldMkLst>
          <pc:docMk/>
          <pc:sldMk cId="4031796789" sldId="620"/>
        </pc:sldMkLst>
        <pc:spChg chg="mod">
          <ac:chgData name="Margot BAUCHE" userId="fd8d4bdb-ad86-4668-968e-df3b412901ed" providerId="ADAL" clId="{882B0F62-9020-46C8-AE09-B96E7CF580B2}" dt="2022-07-29T10:50:59.036" v="1353" actId="1076"/>
          <ac:spMkLst>
            <pc:docMk/>
            <pc:sldMk cId="4031796789" sldId="620"/>
            <ac:spMk id="2" creationId="{D680F3D4-EEB4-4D03-884F-9E5F9926C496}"/>
          </ac:spMkLst>
        </pc:spChg>
      </pc:sldChg>
      <pc:sldChg chg="addSp delSp modSp add mod modNotesTx">
        <pc:chgData name="Margot BAUCHE" userId="fd8d4bdb-ad86-4668-968e-df3b412901ed" providerId="ADAL" clId="{882B0F62-9020-46C8-AE09-B96E7CF580B2}" dt="2022-07-29T11:02:55.670" v="1768" actId="6549"/>
        <pc:sldMkLst>
          <pc:docMk/>
          <pc:sldMk cId="3193175049" sldId="621"/>
        </pc:sldMkLst>
        <pc:spChg chg="mod">
          <ac:chgData name="Margot BAUCHE" userId="fd8d4bdb-ad86-4668-968e-df3b412901ed" providerId="ADAL" clId="{882B0F62-9020-46C8-AE09-B96E7CF580B2}" dt="2022-07-29T11:02:55.670" v="1768" actId="6549"/>
          <ac:spMkLst>
            <pc:docMk/>
            <pc:sldMk cId="3193175049" sldId="621"/>
            <ac:spMk id="2" creationId="{1214B12D-C9F4-4B74-84FF-C2694CA0EBEF}"/>
          </ac:spMkLst>
        </pc:spChg>
        <pc:spChg chg="mod">
          <ac:chgData name="Margot BAUCHE" userId="fd8d4bdb-ad86-4668-968e-df3b412901ed" providerId="ADAL" clId="{882B0F62-9020-46C8-AE09-B96E7CF580B2}" dt="2022-07-29T10:51:23.514" v="1357" actId="20577"/>
          <ac:spMkLst>
            <pc:docMk/>
            <pc:sldMk cId="3193175049" sldId="621"/>
            <ac:spMk id="12" creationId="{983F43AA-9D58-43A3-9163-732EA24EF052}"/>
          </ac:spMkLst>
        </pc:spChg>
        <pc:spChg chg="del">
          <ac:chgData name="Margot BAUCHE" userId="fd8d4bdb-ad86-4668-968e-df3b412901ed" providerId="ADAL" clId="{882B0F62-9020-46C8-AE09-B96E7CF580B2}" dt="2022-07-29T10:29:28.797" v="511" actId="478"/>
          <ac:spMkLst>
            <pc:docMk/>
            <pc:sldMk cId="3193175049" sldId="621"/>
            <ac:spMk id="13" creationId="{485EC4D7-1889-F1B2-0DFA-54CCE9514787}"/>
          </ac:spMkLst>
        </pc:spChg>
        <pc:spChg chg="add mod">
          <ac:chgData name="Margot BAUCHE" userId="fd8d4bdb-ad86-4668-968e-df3b412901ed" providerId="ADAL" clId="{882B0F62-9020-46C8-AE09-B96E7CF580B2}" dt="2022-07-29T11:02:17.730" v="1767" actId="13926"/>
          <ac:spMkLst>
            <pc:docMk/>
            <pc:sldMk cId="3193175049" sldId="621"/>
            <ac:spMk id="15" creationId="{F7FF9E05-9B33-7B2D-27E2-D356B198DAA8}"/>
          </ac:spMkLst>
        </pc:spChg>
        <pc:spChg chg="mod">
          <ac:chgData name="Margot BAUCHE" userId="fd8d4bdb-ad86-4668-968e-df3b412901ed" providerId="ADAL" clId="{882B0F62-9020-46C8-AE09-B96E7CF580B2}" dt="2022-07-29T10:44:40.972" v="1148" actId="21"/>
          <ac:spMkLst>
            <pc:docMk/>
            <pc:sldMk cId="3193175049" sldId="621"/>
            <ac:spMk id="17" creationId="{F042D045-2027-4243-B97C-6F9C10535118}"/>
          </ac:spMkLst>
        </pc:spChg>
        <pc:picChg chg="add del mod">
          <ac:chgData name="Margot BAUCHE" userId="fd8d4bdb-ad86-4668-968e-df3b412901ed" providerId="ADAL" clId="{882B0F62-9020-46C8-AE09-B96E7CF580B2}" dt="2022-07-29T10:49:21.985" v="1339" actId="478"/>
          <ac:picMkLst>
            <pc:docMk/>
            <pc:sldMk cId="3193175049" sldId="621"/>
            <ac:picMk id="14" creationId="{4D2B4B4E-0A9D-DC66-8B55-438469473C47}"/>
          </ac:picMkLst>
        </pc:picChg>
      </pc:sldChg>
      <pc:sldChg chg="addSp delSp modSp add mod">
        <pc:chgData name="Margot BAUCHE" userId="fd8d4bdb-ad86-4668-968e-df3b412901ed" providerId="ADAL" clId="{882B0F62-9020-46C8-AE09-B96E7CF580B2}" dt="2022-07-29T10:53:28.301" v="1368" actId="404"/>
        <pc:sldMkLst>
          <pc:docMk/>
          <pc:sldMk cId="1779585714" sldId="622"/>
        </pc:sldMkLst>
        <pc:spChg chg="mod">
          <ac:chgData name="Margot BAUCHE" userId="fd8d4bdb-ad86-4668-968e-df3b412901ed" providerId="ADAL" clId="{882B0F62-9020-46C8-AE09-B96E7CF580B2}" dt="2022-07-29T10:30:23.473" v="619" actId="20577"/>
          <ac:spMkLst>
            <pc:docMk/>
            <pc:sldMk cId="1779585714" sldId="622"/>
            <ac:spMk id="2" creationId="{1214B12D-C9F4-4B74-84FF-C2694CA0EBEF}"/>
          </ac:spMkLst>
        </pc:spChg>
        <pc:spChg chg="del mod">
          <ac:chgData name="Margot BAUCHE" userId="fd8d4bdb-ad86-4668-968e-df3b412901ed" providerId="ADAL" clId="{882B0F62-9020-46C8-AE09-B96E7CF580B2}" dt="2022-07-29T10:36:44.178" v="1074" actId="478"/>
          <ac:spMkLst>
            <pc:docMk/>
            <pc:sldMk cId="1779585714" sldId="622"/>
            <ac:spMk id="11" creationId="{F283F14B-1CE2-4AA7-545A-BB5E09A3706B}"/>
          </ac:spMkLst>
        </pc:spChg>
        <pc:spChg chg="mod">
          <ac:chgData name="Margot BAUCHE" userId="fd8d4bdb-ad86-4668-968e-df3b412901ed" providerId="ADAL" clId="{882B0F62-9020-46C8-AE09-B96E7CF580B2}" dt="2022-07-29T10:51:26.779" v="1358" actId="20577"/>
          <ac:spMkLst>
            <pc:docMk/>
            <pc:sldMk cId="1779585714" sldId="622"/>
            <ac:spMk id="12" creationId="{983F43AA-9D58-43A3-9163-732EA24EF052}"/>
          </ac:spMkLst>
        </pc:spChg>
        <pc:spChg chg="mod">
          <ac:chgData name="Margot BAUCHE" userId="fd8d4bdb-ad86-4668-968e-df3b412901ed" providerId="ADAL" clId="{882B0F62-9020-46C8-AE09-B96E7CF580B2}" dt="2022-07-29T10:53:28.301" v="1368" actId="404"/>
          <ac:spMkLst>
            <pc:docMk/>
            <pc:sldMk cId="1779585714" sldId="622"/>
            <ac:spMk id="17" creationId="{F042D045-2027-4243-B97C-6F9C10535118}"/>
          </ac:spMkLst>
        </pc:spChg>
        <pc:picChg chg="add mod ord">
          <ac:chgData name="Margot BAUCHE" userId="fd8d4bdb-ad86-4668-968e-df3b412901ed" providerId="ADAL" clId="{882B0F62-9020-46C8-AE09-B96E7CF580B2}" dt="2022-07-29T10:46:45.852" v="1181" actId="1076"/>
          <ac:picMkLst>
            <pc:docMk/>
            <pc:sldMk cId="1779585714" sldId="622"/>
            <ac:picMk id="13" creationId="{6547E0F3-7091-266D-A621-671767864960}"/>
          </ac:picMkLst>
        </pc:picChg>
        <pc:picChg chg="add mod">
          <ac:chgData name="Margot BAUCHE" userId="fd8d4bdb-ad86-4668-968e-df3b412901ed" providerId="ADAL" clId="{882B0F62-9020-46C8-AE09-B96E7CF580B2}" dt="2022-07-29T10:46:45.852" v="1181" actId="1076"/>
          <ac:picMkLst>
            <pc:docMk/>
            <pc:sldMk cId="1779585714" sldId="622"/>
            <ac:picMk id="14" creationId="{65DBACE9-1F0A-381C-2AB3-AEDA3F2EC70B}"/>
          </ac:picMkLst>
        </pc:picChg>
      </pc:sldChg>
      <pc:sldChg chg="addSp delSp modSp add mod modNotesTx">
        <pc:chgData name="Margot BAUCHE" userId="fd8d4bdb-ad86-4668-968e-df3b412901ed" providerId="ADAL" clId="{882B0F62-9020-46C8-AE09-B96E7CF580B2}" dt="2022-07-29T10:51:20.128" v="1356" actId="20577"/>
        <pc:sldMkLst>
          <pc:docMk/>
          <pc:sldMk cId="1869518186" sldId="623"/>
        </pc:sldMkLst>
        <pc:spChg chg="mod">
          <ac:chgData name="Margot BAUCHE" userId="fd8d4bdb-ad86-4668-968e-df3b412901ed" providerId="ADAL" clId="{882B0F62-9020-46C8-AE09-B96E7CF580B2}" dt="2022-07-29T10:34:06.363" v="975" actId="20577"/>
          <ac:spMkLst>
            <pc:docMk/>
            <pc:sldMk cId="1869518186" sldId="623"/>
            <ac:spMk id="2" creationId="{1214B12D-C9F4-4B74-84FF-C2694CA0EBEF}"/>
          </ac:spMkLst>
        </pc:spChg>
        <pc:spChg chg="mod">
          <ac:chgData name="Margot BAUCHE" userId="fd8d4bdb-ad86-4668-968e-df3b412901ed" providerId="ADAL" clId="{882B0F62-9020-46C8-AE09-B96E7CF580B2}" dt="2022-07-29T10:51:20.128" v="1356" actId="20577"/>
          <ac:spMkLst>
            <pc:docMk/>
            <pc:sldMk cId="1869518186" sldId="623"/>
            <ac:spMk id="12" creationId="{983F43AA-9D58-43A3-9163-732EA24EF052}"/>
          </ac:spMkLst>
        </pc:spChg>
        <pc:spChg chg="add mod">
          <ac:chgData name="Margot BAUCHE" userId="fd8d4bdb-ad86-4668-968e-df3b412901ed" providerId="ADAL" clId="{882B0F62-9020-46C8-AE09-B96E7CF580B2}" dt="2022-07-29T10:33:59.192" v="955" actId="14861"/>
          <ac:spMkLst>
            <pc:docMk/>
            <pc:sldMk cId="1869518186" sldId="623"/>
            <ac:spMk id="16" creationId="{DC736E80-3463-D7D3-BFA5-B35716957EE4}"/>
          </ac:spMkLst>
        </pc:spChg>
        <pc:spChg chg="del mod">
          <ac:chgData name="Margot BAUCHE" userId="fd8d4bdb-ad86-4668-968e-df3b412901ed" providerId="ADAL" clId="{882B0F62-9020-46C8-AE09-B96E7CF580B2}" dt="2022-07-29T10:33:38.044" v="946" actId="478"/>
          <ac:spMkLst>
            <pc:docMk/>
            <pc:sldMk cId="1869518186" sldId="623"/>
            <ac:spMk id="17" creationId="{F042D045-2027-4243-B97C-6F9C10535118}"/>
          </ac:spMkLst>
        </pc:spChg>
        <pc:picChg chg="del">
          <ac:chgData name="Margot BAUCHE" userId="fd8d4bdb-ad86-4668-968e-df3b412901ed" providerId="ADAL" clId="{882B0F62-9020-46C8-AE09-B96E7CF580B2}" dt="2022-07-29T10:32:50.538" v="932" actId="478"/>
          <ac:picMkLst>
            <pc:docMk/>
            <pc:sldMk cId="1869518186" sldId="623"/>
            <ac:picMk id="4" creationId="{4021845D-5AC5-4AB7-C26C-BEFE9287C645}"/>
          </ac:picMkLst>
        </pc:picChg>
        <pc:picChg chg="add mod">
          <ac:chgData name="Margot BAUCHE" userId="fd8d4bdb-ad86-4668-968e-df3b412901ed" providerId="ADAL" clId="{882B0F62-9020-46C8-AE09-B96E7CF580B2}" dt="2022-07-29T10:33:41.888" v="948" actId="14100"/>
          <ac:picMkLst>
            <pc:docMk/>
            <pc:sldMk cId="1869518186" sldId="623"/>
            <ac:picMk id="6" creationId="{617F64F0-B9D5-FBE4-4959-590DCD6E2BCC}"/>
          </ac:picMkLst>
        </pc:picChg>
        <pc:picChg chg="add del mod">
          <ac:chgData name="Margot BAUCHE" userId="fd8d4bdb-ad86-4668-968e-df3b412901ed" providerId="ADAL" clId="{882B0F62-9020-46C8-AE09-B96E7CF580B2}" dt="2022-07-29T10:33:23.483" v="939" actId="478"/>
          <ac:picMkLst>
            <pc:docMk/>
            <pc:sldMk cId="1869518186" sldId="623"/>
            <ac:picMk id="13" creationId="{C294B9A4-6F2B-0A2D-B1FD-43706EBBD9DC}"/>
          </ac:picMkLst>
        </pc:picChg>
        <pc:picChg chg="add mod ord">
          <ac:chgData name="Margot BAUCHE" userId="fd8d4bdb-ad86-4668-968e-df3b412901ed" providerId="ADAL" clId="{882B0F62-9020-46C8-AE09-B96E7CF580B2}" dt="2022-07-29T10:34:27.665" v="991" actId="688"/>
          <ac:picMkLst>
            <pc:docMk/>
            <pc:sldMk cId="1869518186" sldId="623"/>
            <ac:picMk id="15" creationId="{FFA79134-E983-4D88-42E2-CCA86D2315F0}"/>
          </ac:picMkLst>
        </pc:picChg>
      </pc:sldChg>
      <pc:sldMasterChg chg="modSldLayout">
        <pc:chgData name="Margot BAUCHE" userId="fd8d4bdb-ad86-4668-968e-df3b412901ed" providerId="ADAL" clId="{882B0F62-9020-46C8-AE09-B96E7CF580B2}" dt="2022-07-29T10:51:52.992" v="1361"/>
        <pc:sldMasterMkLst>
          <pc:docMk/>
          <pc:sldMasterMk cId="0" sldId="2147483767"/>
        </pc:sldMasterMkLst>
        <pc:sldLayoutChg chg="addSp delSp modSp mod">
          <pc:chgData name="Margot BAUCHE" userId="fd8d4bdb-ad86-4668-968e-df3b412901ed" providerId="ADAL" clId="{882B0F62-9020-46C8-AE09-B96E7CF580B2}" dt="2022-07-29T10:51:52.992" v="1361"/>
          <pc:sldLayoutMkLst>
            <pc:docMk/>
            <pc:sldMasterMk cId="0" sldId="2147483767"/>
            <pc:sldLayoutMk cId="1684924920" sldId="2147483774"/>
          </pc:sldLayoutMkLst>
          <pc:spChg chg="del">
            <ac:chgData name="Margot BAUCHE" userId="fd8d4bdb-ad86-4668-968e-df3b412901ed" providerId="ADAL" clId="{882B0F62-9020-46C8-AE09-B96E7CF580B2}" dt="2022-07-29T10:51:51.948" v="1360" actId="478"/>
            <ac:spMkLst>
              <pc:docMk/>
              <pc:sldMasterMk cId="0" sldId="2147483767"/>
              <pc:sldLayoutMk cId="1684924920" sldId="2147483774"/>
              <ac:spMk id="6" creationId="{CD71B201-9C8E-4DA9-A7BA-B5D510DC2BBE}"/>
            </ac:spMkLst>
          </pc:spChg>
          <pc:spChg chg="add mod">
            <ac:chgData name="Margot BAUCHE" userId="fd8d4bdb-ad86-4668-968e-df3b412901ed" providerId="ADAL" clId="{882B0F62-9020-46C8-AE09-B96E7CF580B2}" dt="2022-07-29T10:51:52.992" v="1361"/>
            <ac:spMkLst>
              <pc:docMk/>
              <pc:sldMasterMk cId="0" sldId="2147483767"/>
              <pc:sldLayoutMk cId="1684924920" sldId="2147483774"/>
              <ac:spMk id="8" creationId="{FDED0FDB-CAD7-CFC4-76EA-3DB37008D2D5}"/>
            </ac:spMkLst>
          </pc:spChg>
          <pc:cxnChg chg="del">
            <ac:chgData name="Margot BAUCHE" userId="fd8d4bdb-ad86-4668-968e-df3b412901ed" providerId="ADAL" clId="{882B0F62-9020-46C8-AE09-B96E7CF580B2}" dt="2022-07-29T10:51:50.616" v="1359" actId="478"/>
            <ac:cxnSpMkLst>
              <pc:docMk/>
              <pc:sldMasterMk cId="0" sldId="2147483767"/>
              <pc:sldLayoutMk cId="1684924920" sldId="2147483774"/>
              <ac:cxnSpMk id="5" creationId="{36A8B322-E478-49E6-9F29-3115BDA12250}"/>
            </ac:cxnSpMkLst>
          </pc:cxnChg>
          <pc:cxnChg chg="add mod">
            <ac:chgData name="Margot BAUCHE" userId="fd8d4bdb-ad86-4668-968e-df3b412901ed" providerId="ADAL" clId="{882B0F62-9020-46C8-AE09-B96E7CF580B2}" dt="2022-07-29T10:51:52.992" v="1361"/>
            <ac:cxnSpMkLst>
              <pc:docMk/>
              <pc:sldMasterMk cId="0" sldId="2147483767"/>
              <pc:sldLayoutMk cId="1684924920" sldId="2147483774"/>
              <ac:cxnSpMk id="7" creationId="{66220CCE-966E-119C-18DF-B78B493FA618}"/>
            </ac:cxnSpMkLst>
          </pc:cxnChg>
        </pc:sldLayoutChg>
      </pc:sldMasterChg>
      <pc:sldMasterChg chg="del delSldLayout">
        <pc:chgData name="Margot BAUCHE" userId="fd8d4bdb-ad86-4668-968e-df3b412901ed" providerId="ADAL" clId="{882B0F62-9020-46C8-AE09-B96E7CF580B2}" dt="2022-07-29T10:23:26.350" v="98" actId="47"/>
        <pc:sldMasterMkLst>
          <pc:docMk/>
          <pc:sldMasterMk cId="1383142428" sldId="2147483779"/>
        </pc:sldMasterMkLst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173805567" sldId="2147483780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2804576899" sldId="2147483781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2938394775" sldId="2147483782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3561352995" sldId="2147483783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128714966" sldId="2147483784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3295098866" sldId="2147483785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1668823136" sldId="2147483786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2037840870" sldId="2147483787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1051422688" sldId="2147483788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2446550230" sldId="2147483789"/>
          </pc:sldLayoutMkLst>
        </pc:sldLayoutChg>
        <pc:sldLayoutChg chg="del">
          <pc:chgData name="Margot BAUCHE" userId="fd8d4bdb-ad86-4668-968e-df3b412901ed" providerId="ADAL" clId="{882B0F62-9020-46C8-AE09-B96E7CF580B2}" dt="2022-07-29T10:23:26.350" v="98" actId="47"/>
          <pc:sldLayoutMkLst>
            <pc:docMk/>
            <pc:sldMasterMk cId="1383142428" sldId="2147483779"/>
            <pc:sldLayoutMk cId="4091450208" sldId="2147483790"/>
          </pc:sldLayoutMkLst>
        </pc:sldLayoutChg>
      </pc:sldMasterChg>
    </pc:docChg>
  </pc:docChgLst>
  <pc:docChgLst>
    <pc:chgData name="Amélie BRIAUDEAU" userId="4dffe8c8-8d58-4543-9af4-7547ba905894" providerId="ADAL" clId="{10FCE4E0-9D4A-4E65-8229-B4D63E383D66}"/>
    <pc:docChg chg="undo custSel modSld">
      <pc:chgData name="Amélie BRIAUDEAU" userId="4dffe8c8-8d58-4543-9af4-7547ba905894" providerId="ADAL" clId="{10FCE4E0-9D4A-4E65-8229-B4D63E383D66}" dt="2024-01-24T08:52:54.483" v="1" actId="478"/>
      <pc:docMkLst>
        <pc:docMk/>
      </pc:docMkLst>
      <pc:sldChg chg="addSp delSp mod">
        <pc:chgData name="Amélie BRIAUDEAU" userId="4dffe8c8-8d58-4543-9af4-7547ba905894" providerId="ADAL" clId="{10FCE4E0-9D4A-4E65-8229-B4D63E383D66}" dt="2024-01-24T08:52:54.483" v="1" actId="478"/>
        <pc:sldMkLst>
          <pc:docMk/>
          <pc:sldMk cId="1894153100" sldId="608"/>
        </pc:sldMkLst>
        <pc:spChg chg="add del">
          <ac:chgData name="Amélie BRIAUDEAU" userId="4dffe8c8-8d58-4543-9af4-7547ba905894" providerId="ADAL" clId="{10FCE4E0-9D4A-4E65-8229-B4D63E383D66}" dt="2024-01-24T08:52:54.483" v="1" actId="478"/>
          <ac:spMkLst>
            <pc:docMk/>
            <pc:sldMk cId="1894153100" sldId="608"/>
            <ac:spMk id="2" creationId="{D680F3D4-EEB4-4D03-884F-9E5F9926C496}"/>
          </ac:spMkLst>
        </pc:spChg>
      </pc:sldChg>
    </pc:docChg>
  </pc:docChgLst>
  <pc:docChgLst>
    <pc:chgData name="Anne-Laure BAUER" userId="ad1a14ff-fa3d-4eb3-a47c-fa2eca04c5a8" providerId="ADAL" clId="{072C2DF5-06E8-4FDC-A75D-81673D911E16}"/>
    <pc:docChg chg="undo custSel modSld delMainMaster">
      <pc:chgData name="Anne-Laure BAUER" userId="ad1a14ff-fa3d-4eb3-a47c-fa2eca04c5a8" providerId="ADAL" clId="{072C2DF5-06E8-4FDC-A75D-81673D911E16}" dt="2024-01-19T15:22:42.034" v="20" actId="478"/>
      <pc:docMkLst>
        <pc:docMk/>
      </pc:docMkLst>
      <pc:sldChg chg="addSp delSp modSp mod modClrScheme chgLayout">
        <pc:chgData name="Anne-Laure BAUER" userId="ad1a14ff-fa3d-4eb3-a47c-fa2eca04c5a8" providerId="ADAL" clId="{072C2DF5-06E8-4FDC-A75D-81673D911E16}" dt="2024-01-19T15:22:26.378" v="18" actId="478"/>
        <pc:sldMkLst>
          <pc:docMk/>
          <pc:sldMk cId="4251997286" sldId="510"/>
        </pc:sldMkLst>
        <pc:spChg chg="add del">
          <ac:chgData name="Anne-Laure BAUER" userId="ad1a14ff-fa3d-4eb3-a47c-fa2eca04c5a8" providerId="ADAL" clId="{072C2DF5-06E8-4FDC-A75D-81673D911E16}" dt="2024-01-19T15:22:21.245" v="17" actId="478"/>
          <ac:spMkLst>
            <pc:docMk/>
            <pc:sldMk cId="4251997286" sldId="510"/>
            <ac:spMk id="2" creationId="{D680F3D4-EEB4-4D03-884F-9E5F9926C496}"/>
          </ac:spMkLst>
        </pc:spChg>
        <pc:spChg chg="add del mod ord">
          <ac:chgData name="Anne-Laure BAUER" userId="ad1a14ff-fa3d-4eb3-a47c-fa2eca04c5a8" providerId="ADAL" clId="{072C2DF5-06E8-4FDC-A75D-81673D911E16}" dt="2024-01-19T15:22:18.310" v="15" actId="478"/>
          <ac:spMkLst>
            <pc:docMk/>
            <pc:sldMk cId="4251997286" sldId="510"/>
            <ac:spMk id="3" creationId="{B0294214-0252-22C6-CC10-C35D96D7B5D2}"/>
          </ac:spMkLst>
        </pc:spChg>
        <pc:spChg chg="add del mod ord">
          <ac:chgData name="Anne-Laure BAUER" userId="ad1a14ff-fa3d-4eb3-a47c-fa2eca04c5a8" providerId="ADAL" clId="{072C2DF5-06E8-4FDC-A75D-81673D911E16}" dt="2024-01-19T15:22:26.378" v="18" actId="478"/>
          <ac:spMkLst>
            <pc:docMk/>
            <pc:sldMk cId="4251997286" sldId="510"/>
            <ac:spMk id="4" creationId="{C6D4682E-8E78-232C-4276-6C916193F00C}"/>
          </ac:spMkLst>
        </pc:spChg>
      </pc:sldChg>
      <pc:sldChg chg="delSp mod">
        <pc:chgData name="Anne-Laure BAUER" userId="ad1a14ff-fa3d-4eb3-a47c-fa2eca04c5a8" providerId="ADAL" clId="{072C2DF5-06E8-4FDC-A75D-81673D911E16}" dt="2024-01-19T15:22:38.005" v="19" actId="478"/>
        <pc:sldMkLst>
          <pc:docMk/>
          <pc:sldMk cId="299952016" sldId="615"/>
        </pc:sldMkLst>
        <pc:spChg chg="del">
          <ac:chgData name="Anne-Laure BAUER" userId="ad1a14ff-fa3d-4eb3-a47c-fa2eca04c5a8" providerId="ADAL" clId="{072C2DF5-06E8-4FDC-A75D-81673D911E16}" dt="2024-01-19T15:22:38.005" v="19" actId="478"/>
          <ac:spMkLst>
            <pc:docMk/>
            <pc:sldMk cId="299952016" sldId="615"/>
            <ac:spMk id="2" creationId="{1214B12D-C9F4-4B74-84FF-C2694CA0EBEF}"/>
          </ac:spMkLst>
        </pc:spChg>
      </pc:sldChg>
      <pc:sldChg chg="delSp mod">
        <pc:chgData name="Anne-Laure BAUER" userId="ad1a14ff-fa3d-4eb3-a47c-fa2eca04c5a8" providerId="ADAL" clId="{072C2DF5-06E8-4FDC-A75D-81673D911E16}" dt="2024-01-19T15:22:42.034" v="20" actId="478"/>
        <pc:sldMkLst>
          <pc:docMk/>
          <pc:sldMk cId="1067473522" sldId="617"/>
        </pc:sldMkLst>
        <pc:spChg chg="del">
          <ac:chgData name="Anne-Laure BAUER" userId="ad1a14ff-fa3d-4eb3-a47c-fa2eca04c5a8" providerId="ADAL" clId="{072C2DF5-06E8-4FDC-A75D-81673D911E16}" dt="2024-01-19T15:22:42.034" v="20" actId="478"/>
          <ac:spMkLst>
            <pc:docMk/>
            <pc:sldMk cId="1067473522" sldId="617"/>
            <ac:spMk id="2" creationId="{1214B12D-C9F4-4B74-84FF-C2694CA0EBEF}"/>
          </ac:spMkLst>
        </pc:spChg>
      </pc:sldChg>
      <pc:sldMasterChg chg="del delSldLayout">
        <pc:chgData name="Anne-Laure BAUER" userId="ad1a14ff-fa3d-4eb3-a47c-fa2eca04c5a8" providerId="ADAL" clId="{072C2DF5-06E8-4FDC-A75D-81673D911E16}" dt="2024-01-19T15:21:51.555" v="11" actId="2696"/>
        <pc:sldMasterMkLst>
          <pc:docMk/>
          <pc:sldMasterMk cId="4019394342" sldId="2147483791"/>
        </pc:sldMasterMkLst>
        <pc:sldLayoutChg chg="del">
          <pc:chgData name="Anne-Laure BAUER" userId="ad1a14ff-fa3d-4eb3-a47c-fa2eca04c5a8" providerId="ADAL" clId="{072C2DF5-06E8-4FDC-A75D-81673D911E16}" dt="2024-01-19T15:21:51.505" v="0" actId="2696"/>
          <pc:sldLayoutMkLst>
            <pc:docMk/>
            <pc:sldMasterMk cId="4019394342" sldId="2147483791"/>
            <pc:sldLayoutMk cId="406769685" sldId="2147483792"/>
          </pc:sldLayoutMkLst>
        </pc:sldLayoutChg>
        <pc:sldLayoutChg chg="del">
          <pc:chgData name="Anne-Laure BAUER" userId="ad1a14ff-fa3d-4eb3-a47c-fa2eca04c5a8" providerId="ADAL" clId="{072C2DF5-06E8-4FDC-A75D-81673D911E16}" dt="2024-01-19T15:21:51.508" v="1" actId="2696"/>
          <pc:sldLayoutMkLst>
            <pc:docMk/>
            <pc:sldMasterMk cId="4019394342" sldId="2147483791"/>
            <pc:sldLayoutMk cId="1629714309" sldId="2147483793"/>
          </pc:sldLayoutMkLst>
        </pc:sldLayoutChg>
        <pc:sldLayoutChg chg="del">
          <pc:chgData name="Anne-Laure BAUER" userId="ad1a14ff-fa3d-4eb3-a47c-fa2eca04c5a8" providerId="ADAL" clId="{072C2DF5-06E8-4FDC-A75D-81673D911E16}" dt="2024-01-19T15:21:51.508" v="2" actId="2696"/>
          <pc:sldLayoutMkLst>
            <pc:docMk/>
            <pc:sldMasterMk cId="4019394342" sldId="2147483791"/>
            <pc:sldLayoutMk cId="1737854093" sldId="2147483794"/>
          </pc:sldLayoutMkLst>
        </pc:sldLayoutChg>
        <pc:sldLayoutChg chg="del">
          <pc:chgData name="Anne-Laure BAUER" userId="ad1a14ff-fa3d-4eb3-a47c-fa2eca04c5a8" providerId="ADAL" clId="{072C2DF5-06E8-4FDC-A75D-81673D911E16}" dt="2024-01-19T15:21:51.523" v="3" actId="2696"/>
          <pc:sldLayoutMkLst>
            <pc:docMk/>
            <pc:sldMasterMk cId="4019394342" sldId="2147483791"/>
            <pc:sldLayoutMk cId="1866610939" sldId="2147483795"/>
          </pc:sldLayoutMkLst>
        </pc:sldLayoutChg>
        <pc:sldLayoutChg chg="del">
          <pc:chgData name="Anne-Laure BAUER" userId="ad1a14ff-fa3d-4eb3-a47c-fa2eca04c5a8" providerId="ADAL" clId="{072C2DF5-06E8-4FDC-A75D-81673D911E16}" dt="2024-01-19T15:21:51.523" v="4" actId="2696"/>
          <pc:sldLayoutMkLst>
            <pc:docMk/>
            <pc:sldMasterMk cId="4019394342" sldId="2147483791"/>
            <pc:sldLayoutMk cId="224471209" sldId="2147483796"/>
          </pc:sldLayoutMkLst>
        </pc:sldLayoutChg>
        <pc:sldLayoutChg chg="del">
          <pc:chgData name="Anne-Laure BAUER" userId="ad1a14ff-fa3d-4eb3-a47c-fa2eca04c5a8" providerId="ADAL" clId="{072C2DF5-06E8-4FDC-A75D-81673D911E16}" dt="2024-01-19T15:21:51.523" v="5" actId="2696"/>
          <pc:sldLayoutMkLst>
            <pc:docMk/>
            <pc:sldMasterMk cId="4019394342" sldId="2147483791"/>
            <pc:sldLayoutMk cId="2454481242" sldId="2147483797"/>
          </pc:sldLayoutMkLst>
        </pc:sldLayoutChg>
        <pc:sldLayoutChg chg="del">
          <pc:chgData name="Anne-Laure BAUER" userId="ad1a14ff-fa3d-4eb3-a47c-fa2eca04c5a8" providerId="ADAL" clId="{072C2DF5-06E8-4FDC-A75D-81673D911E16}" dt="2024-01-19T15:21:51.523" v="6" actId="2696"/>
          <pc:sldLayoutMkLst>
            <pc:docMk/>
            <pc:sldMasterMk cId="4019394342" sldId="2147483791"/>
            <pc:sldLayoutMk cId="3602540920" sldId="2147483798"/>
          </pc:sldLayoutMkLst>
        </pc:sldLayoutChg>
        <pc:sldLayoutChg chg="del">
          <pc:chgData name="Anne-Laure BAUER" userId="ad1a14ff-fa3d-4eb3-a47c-fa2eca04c5a8" providerId="ADAL" clId="{072C2DF5-06E8-4FDC-A75D-81673D911E16}" dt="2024-01-19T15:21:51.539" v="7" actId="2696"/>
          <pc:sldLayoutMkLst>
            <pc:docMk/>
            <pc:sldMasterMk cId="4019394342" sldId="2147483791"/>
            <pc:sldLayoutMk cId="2411387886" sldId="2147483799"/>
          </pc:sldLayoutMkLst>
        </pc:sldLayoutChg>
        <pc:sldLayoutChg chg="del">
          <pc:chgData name="Anne-Laure BAUER" userId="ad1a14ff-fa3d-4eb3-a47c-fa2eca04c5a8" providerId="ADAL" clId="{072C2DF5-06E8-4FDC-A75D-81673D911E16}" dt="2024-01-19T15:21:51.539" v="8" actId="2696"/>
          <pc:sldLayoutMkLst>
            <pc:docMk/>
            <pc:sldMasterMk cId="4019394342" sldId="2147483791"/>
            <pc:sldLayoutMk cId="3770368068" sldId="2147483800"/>
          </pc:sldLayoutMkLst>
        </pc:sldLayoutChg>
        <pc:sldLayoutChg chg="del">
          <pc:chgData name="Anne-Laure BAUER" userId="ad1a14ff-fa3d-4eb3-a47c-fa2eca04c5a8" providerId="ADAL" clId="{072C2DF5-06E8-4FDC-A75D-81673D911E16}" dt="2024-01-19T15:21:51.539" v="9" actId="2696"/>
          <pc:sldLayoutMkLst>
            <pc:docMk/>
            <pc:sldMasterMk cId="4019394342" sldId="2147483791"/>
            <pc:sldLayoutMk cId="51576102" sldId="2147483801"/>
          </pc:sldLayoutMkLst>
        </pc:sldLayoutChg>
        <pc:sldLayoutChg chg="del">
          <pc:chgData name="Anne-Laure BAUER" userId="ad1a14ff-fa3d-4eb3-a47c-fa2eca04c5a8" providerId="ADAL" clId="{072C2DF5-06E8-4FDC-A75D-81673D911E16}" dt="2024-01-19T15:21:51.555" v="10" actId="2696"/>
          <pc:sldLayoutMkLst>
            <pc:docMk/>
            <pc:sldMasterMk cId="4019394342" sldId="2147483791"/>
            <pc:sldLayoutMk cId="3189532675" sldId="214748380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0CA0AB3-B9F0-4C16-B1B5-F6F6E86D7A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1C05167-8F00-46D5-8826-7DF883A416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E5C0A8E-20CE-4284-BAF4-1C010E7109C5}" type="datetimeFigureOut">
              <a:rPr lang="fr-FR" altLang="fr-FR"/>
              <a:pPr>
                <a:defRPr/>
              </a:pPr>
              <a:t>03/07/2024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7829FA-9075-42E1-AE85-BC50B50475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0ADF27-2520-4A64-97FC-A90FC99420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5F7EC8-DED3-44FB-810D-D80E99AB9AA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4EBE0A8-12B7-488F-8B8D-C1D4C54096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5A5B936-29FA-46C5-A539-1CF708F7739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17F9BD4-CADF-4B3D-BFE8-ADBDFC2C8147}" type="datetimeFigureOut">
              <a:rPr lang="fr-FR" altLang="fr-FR"/>
              <a:pPr>
                <a:defRPr/>
              </a:pPr>
              <a:t>03/07/2024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3DE0DEF6-B90B-4871-93B4-1898BBE25C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46F1F36B-0910-4D59-B746-F12A210A1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0AF315-B7B3-4F94-9F1A-5AA4EC691C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4408C3-E6C4-4096-9455-5BE3A9789F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B1A19D0-0678-4CDD-9604-6446844596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>
            <a:extLst>
              <a:ext uri="{FF2B5EF4-FFF2-40B4-BE49-F238E27FC236}">
                <a16:creationId xmlns:a16="http://schemas.microsoft.com/office/drawing/2014/main" id="{BD76A9B4-EF1F-409E-9F5B-FF9B3C7263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>
            <a:extLst>
              <a:ext uri="{FF2B5EF4-FFF2-40B4-BE49-F238E27FC236}">
                <a16:creationId xmlns:a16="http://schemas.microsoft.com/office/drawing/2014/main" id="{639A2B37-0D09-4A36-ABF9-209A92C2E6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9220" name="Espace réservé du numéro de diapositive 3">
            <a:extLst>
              <a:ext uri="{FF2B5EF4-FFF2-40B4-BE49-F238E27FC236}">
                <a16:creationId xmlns:a16="http://schemas.microsoft.com/office/drawing/2014/main" id="{101E485B-7E7C-48DA-B5BC-A882AADD0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FDD1DB-5D98-478D-952F-314F165D1CEF}" type="slidenum">
              <a:rPr lang="fr-FR" altLang="fr-FR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99702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>
            <a:extLst>
              <a:ext uri="{FF2B5EF4-FFF2-40B4-BE49-F238E27FC236}">
                <a16:creationId xmlns:a16="http://schemas.microsoft.com/office/drawing/2014/main" id="{BD76A9B4-EF1F-409E-9F5B-FF9B3C7263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>
            <a:extLst>
              <a:ext uri="{FF2B5EF4-FFF2-40B4-BE49-F238E27FC236}">
                <a16:creationId xmlns:a16="http://schemas.microsoft.com/office/drawing/2014/main" id="{639A2B37-0D09-4A36-ABF9-209A92C2E6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9220" name="Espace réservé du numéro de diapositive 3">
            <a:extLst>
              <a:ext uri="{FF2B5EF4-FFF2-40B4-BE49-F238E27FC236}">
                <a16:creationId xmlns:a16="http://schemas.microsoft.com/office/drawing/2014/main" id="{101E485B-7E7C-48DA-B5BC-A882AADD0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876" indent="-28572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2886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040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194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348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5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8657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5811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FDD1DB-5D98-478D-952F-314F165D1CEF}" type="slidenum">
              <a:rPr lang="fr-FR" altLang="fr-FR"/>
              <a:pPr>
                <a:spcBef>
                  <a:spcPct val="0"/>
                </a:spcBef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1366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Calibri" charset="0"/>
              <a:ea typeface="ＭＳ Ｐゴシック" charset="0"/>
            </a:endParaRPr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876" indent="-285721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2886" indent="-22857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040" indent="-22857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194" indent="-22857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348" indent="-2285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502" indent="-2285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8657" indent="-2285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5811" indent="-22857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837F1E7-1334-0243-846C-85D355B0AF03}" type="slidenum">
              <a:rPr lang="fr-FR" sz="1200">
                <a:latin typeface="Calibri" charset="0"/>
              </a:rPr>
              <a:pPr eaLnBrk="1" hangingPunct="1"/>
              <a:t>2</a:t>
            </a:fld>
            <a:endParaRPr lang="fr-FR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326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>
            <a:extLst>
              <a:ext uri="{FF2B5EF4-FFF2-40B4-BE49-F238E27FC236}">
                <a16:creationId xmlns:a16="http://schemas.microsoft.com/office/drawing/2014/main" id="{BD76A9B4-EF1F-409E-9F5B-FF9B3C7263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>
            <a:extLst>
              <a:ext uri="{FF2B5EF4-FFF2-40B4-BE49-F238E27FC236}">
                <a16:creationId xmlns:a16="http://schemas.microsoft.com/office/drawing/2014/main" id="{639A2B37-0D09-4A36-ABF9-209A92C2E6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9220" name="Espace réservé du numéro de diapositive 3">
            <a:extLst>
              <a:ext uri="{FF2B5EF4-FFF2-40B4-BE49-F238E27FC236}">
                <a16:creationId xmlns:a16="http://schemas.microsoft.com/office/drawing/2014/main" id="{101E485B-7E7C-48DA-B5BC-A882AADD0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876" indent="-28572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2886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040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194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348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5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8657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5811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FDD1DB-5D98-478D-952F-314F165D1CEF}" type="slidenum">
              <a:rPr lang="fr-FR" altLang="fr-FR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55551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>
            <a:extLst>
              <a:ext uri="{FF2B5EF4-FFF2-40B4-BE49-F238E27FC236}">
                <a16:creationId xmlns:a16="http://schemas.microsoft.com/office/drawing/2014/main" id="{4723EC45-CD50-43D3-A606-82B7E2DC49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>
            <a:extLst>
              <a:ext uri="{FF2B5EF4-FFF2-40B4-BE49-F238E27FC236}">
                <a16:creationId xmlns:a16="http://schemas.microsoft.com/office/drawing/2014/main" id="{D3609768-48B6-41B5-9173-08B64BD4E8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64" name="Espace réservé du numéro de diapositive 3">
            <a:extLst>
              <a:ext uri="{FF2B5EF4-FFF2-40B4-BE49-F238E27FC236}">
                <a16:creationId xmlns:a16="http://schemas.microsoft.com/office/drawing/2014/main" id="{B327BEE8-31E4-43AA-A80E-8253D7F231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92C978E-6015-4F04-8964-093ED1BFDC46}" type="slidenum">
              <a:rPr lang="fr-FR" altLang="fr-FR" smtClean="0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2200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>
            <a:extLst>
              <a:ext uri="{FF2B5EF4-FFF2-40B4-BE49-F238E27FC236}">
                <a16:creationId xmlns:a16="http://schemas.microsoft.com/office/drawing/2014/main" id="{4723EC45-CD50-43D3-A606-82B7E2DC49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>
            <a:extLst>
              <a:ext uri="{FF2B5EF4-FFF2-40B4-BE49-F238E27FC236}">
                <a16:creationId xmlns:a16="http://schemas.microsoft.com/office/drawing/2014/main" id="{D3609768-48B6-41B5-9173-08B64BD4E8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64" name="Espace réservé du numéro de diapositive 3">
            <a:extLst>
              <a:ext uri="{FF2B5EF4-FFF2-40B4-BE49-F238E27FC236}">
                <a16:creationId xmlns:a16="http://schemas.microsoft.com/office/drawing/2014/main" id="{B327BEE8-31E4-43AA-A80E-8253D7F231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92C978E-6015-4F04-8964-093ED1BFDC46}" type="slidenum">
              <a:rPr lang="fr-FR" altLang="fr-FR" smtClean="0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76282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>
            <a:extLst>
              <a:ext uri="{FF2B5EF4-FFF2-40B4-BE49-F238E27FC236}">
                <a16:creationId xmlns:a16="http://schemas.microsoft.com/office/drawing/2014/main" id="{BD76A9B4-EF1F-409E-9F5B-FF9B3C7263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>
            <a:extLst>
              <a:ext uri="{FF2B5EF4-FFF2-40B4-BE49-F238E27FC236}">
                <a16:creationId xmlns:a16="http://schemas.microsoft.com/office/drawing/2014/main" id="{639A2B37-0D09-4A36-ABF9-209A92C2E6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9220" name="Espace réservé du numéro de diapositive 3">
            <a:extLst>
              <a:ext uri="{FF2B5EF4-FFF2-40B4-BE49-F238E27FC236}">
                <a16:creationId xmlns:a16="http://schemas.microsoft.com/office/drawing/2014/main" id="{101E485B-7E7C-48DA-B5BC-A882AADD0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876" indent="-28572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2886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040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194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348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5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8657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5811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FDD1DB-5D98-478D-952F-314F165D1CEF}" type="slidenum">
              <a:rPr lang="fr-FR" altLang="fr-FR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17687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>
            <a:extLst>
              <a:ext uri="{FF2B5EF4-FFF2-40B4-BE49-F238E27FC236}">
                <a16:creationId xmlns:a16="http://schemas.microsoft.com/office/drawing/2014/main" id="{4723EC45-CD50-43D3-A606-82B7E2DC49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>
            <a:extLst>
              <a:ext uri="{FF2B5EF4-FFF2-40B4-BE49-F238E27FC236}">
                <a16:creationId xmlns:a16="http://schemas.microsoft.com/office/drawing/2014/main" id="{D3609768-48B6-41B5-9173-08B64BD4E8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64" name="Espace réservé du numéro de diapositive 3">
            <a:extLst>
              <a:ext uri="{FF2B5EF4-FFF2-40B4-BE49-F238E27FC236}">
                <a16:creationId xmlns:a16="http://schemas.microsoft.com/office/drawing/2014/main" id="{B327BEE8-31E4-43AA-A80E-8253D7F231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92C978E-6015-4F04-8964-093ED1BFDC46}" type="slidenum">
              <a:rPr lang="fr-FR" altLang="fr-FR" smtClean="0"/>
              <a:pPr>
                <a:spcBef>
                  <a:spcPct val="0"/>
                </a:spcBef>
              </a:pPr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38989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>
            <a:extLst>
              <a:ext uri="{FF2B5EF4-FFF2-40B4-BE49-F238E27FC236}">
                <a16:creationId xmlns:a16="http://schemas.microsoft.com/office/drawing/2014/main" id="{4723EC45-CD50-43D3-A606-82B7E2DC49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>
            <a:extLst>
              <a:ext uri="{FF2B5EF4-FFF2-40B4-BE49-F238E27FC236}">
                <a16:creationId xmlns:a16="http://schemas.microsoft.com/office/drawing/2014/main" id="{D3609768-48B6-41B5-9173-08B64BD4E8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  <a:tabLst>
                <a:tab pos="457200" algn="l"/>
              </a:tabLst>
            </a:pP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64" name="Espace réservé du numéro de diapositive 3">
            <a:extLst>
              <a:ext uri="{FF2B5EF4-FFF2-40B4-BE49-F238E27FC236}">
                <a16:creationId xmlns:a16="http://schemas.microsoft.com/office/drawing/2014/main" id="{B327BEE8-31E4-43AA-A80E-8253D7F231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92C978E-6015-4F04-8964-093ED1BFDC46}" type="slidenum">
              <a:rPr lang="fr-FR" altLang="fr-FR" smtClean="0"/>
              <a:pPr>
                <a:spcBef>
                  <a:spcPct val="0"/>
                </a:spcBef>
              </a:pPr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21507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>
            <a:extLst>
              <a:ext uri="{FF2B5EF4-FFF2-40B4-BE49-F238E27FC236}">
                <a16:creationId xmlns:a16="http://schemas.microsoft.com/office/drawing/2014/main" id="{BD76A9B4-EF1F-409E-9F5B-FF9B3C7263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>
            <a:extLst>
              <a:ext uri="{FF2B5EF4-FFF2-40B4-BE49-F238E27FC236}">
                <a16:creationId xmlns:a16="http://schemas.microsoft.com/office/drawing/2014/main" id="{639A2B37-0D09-4A36-ABF9-209A92C2E6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endParaRPr lang="fr-FR" altLang="fr-FR" b="1"/>
          </a:p>
        </p:txBody>
      </p:sp>
      <p:sp>
        <p:nvSpPr>
          <p:cNvPr id="9220" name="Espace réservé du numéro de diapositive 3">
            <a:extLst>
              <a:ext uri="{FF2B5EF4-FFF2-40B4-BE49-F238E27FC236}">
                <a16:creationId xmlns:a16="http://schemas.microsoft.com/office/drawing/2014/main" id="{101E485B-7E7C-48DA-B5BC-A882AADD0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876" indent="-28572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2886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040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194" indent="-22857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348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5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8657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5811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3FDD1DB-5D98-478D-952F-314F165D1CEF}" type="slidenum">
              <a:rPr lang="fr-FR" altLang="fr-FR"/>
              <a:pPr>
                <a:spcBef>
                  <a:spcPct val="0"/>
                </a:spcBef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4711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D68579FA-8D99-355E-544B-20E99BEB90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6" t="13955"/>
          <a:stretch/>
        </p:blipFill>
        <p:spPr>
          <a:xfrm>
            <a:off x="0" y="8878"/>
            <a:ext cx="9144000" cy="225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8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C19385F-05C3-F0EA-7056-21475B75E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6" t="13955"/>
          <a:stretch/>
        </p:blipFill>
        <p:spPr>
          <a:xfrm>
            <a:off x="0" y="0"/>
            <a:ext cx="9144000" cy="225410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270AD84-ADD6-BB8D-39C4-114A6CA9C458}"/>
              </a:ext>
            </a:extLst>
          </p:cNvPr>
          <p:cNvSpPr/>
          <p:nvPr/>
        </p:nvSpPr>
        <p:spPr>
          <a:xfrm>
            <a:off x="0" y="1714500"/>
            <a:ext cx="9144000" cy="66675"/>
          </a:xfrm>
          <a:prstGeom prst="rect">
            <a:avLst/>
          </a:prstGeom>
          <a:solidFill>
            <a:srgbClr val="1F497D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defRPr/>
            </a:pPr>
            <a:endParaRPr lang="fr-FR" sz="2400" b="1">
              <a:solidFill>
                <a:schemeClr val="bg1"/>
              </a:solidFill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C556F0CD-1794-BEA5-3889-CB3616702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599" cy="114300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27274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C19385F-05C3-F0EA-7056-21475B75E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6" t="56978"/>
          <a:stretch/>
        </p:blipFill>
        <p:spPr>
          <a:xfrm>
            <a:off x="0" y="0"/>
            <a:ext cx="9144000" cy="11270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270AD84-ADD6-BB8D-39C4-114A6CA9C458}"/>
              </a:ext>
            </a:extLst>
          </p:cNvPr>
          <p:cNvSpPr/>
          <p:nvPr/>
        </p:nvSpPr>
        <p:spPr>
          <a:xfrm>
            <a:off x="0" y="635000"/>
            <a:ext cx="9144000" cy="66675"/>
          </a:xfrm>
          <a:prstGeom prst="rect">
            <a:avLst/>
          </a:prstGeom>
          <a:solidFill>
            <a:srgbClr val="1F497D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defRPr/>
            </a:pPr>
            <a:endParaRPr lang="fr-FR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2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7F2933E-3273-CF83-E60F-6A8CBCF5B5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6" t="50647"/>
          <a:stretch/>
        </p:blipFill>
        <p:spPr>
          <a:xfrm>
            <a:off x="0" y="-1"/>
            <a:ext cx="9144000" cy="129290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7186D25-A73A-EC8F-8891-0061BA8DC6AD}"/>
              </a:ext>
            </a:extLst>
          </p:cNvPr>
          <p:cNvSpPr/>
          <p:nvPr/>
        </p:nvSpPr>
        <p:spPr>
          <a:xfrm>
            <a:off x="0" y="573766"/>
            <a:ext cx="9144000" cy="719137"/>
          </a:xfrm>
          <a:prstGeom prst="rect">
            <a:avLst/>
          </a:prstGeom>
          <a:solidFill>
            <a:srgbClr val="1F497D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defRPr/>
            </a:pPr>
            <a:endParaRPr lang="fr-F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96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983234-6A80-492B-8B17-688FE03B15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A634E-332B-4778-A209-D08A28B1BB6D}" type="datetimeFigureOut">
              <a:rPr lang="fr-FR" altLang="fr-FR" smtClean="0"/>
              <a:pPr>
                <a:defRPr/>
              </a:pPr>
              <a:t>03/07/2024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0FB15E-0557-4220-833E-09214B98D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A19B2A-ADA9-4F3F-9295-4509C0D0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1642A-A173-48E4-BEB6-61924313DFB6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8266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450753C4-E932-4A99-9584-AB9CE0C8FF9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59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9642B085-C79D-493B-BCFC-9D50417C7D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2254102"/>
            <a:ext cx="8229600" cy="3872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5E7D5DB-32A6-56BE-CD43-40D460CD732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" t="26023" r="78350" b="20431"/>
          <a:stretch/>
        </p:blipFill>
        <p:spPr>
          <a:xfrm>
            <a:off x="143050" y="5837381"/>
            <a:ext cx="1852328" cy="938066"/>
          </a:xfrm>
          <a:prstGeom prst="rect">
            <a:avLst/>
          </a:prstGeom>
        </p:spPr>
      </p:pic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8894532C-6C2E-6DCF-64AE-AB75DF4D1BE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6721475"/>
            <a:ext cx="9144000" cy="0"/>
          </a:xfrm>
          <a:prstGeom prst="line">
            <a:avLst/>
          </a:prstGeom>
          <a:noFill/>
          <a:ln w="25400">
            <a:solidFill>
              <a:srgbClr val="39519D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E24EB471-6CFC-6454-0631-A179E3E6B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4732" y="6486665"/>
            <a:ext cx="59762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1F497D"/>
                </a:solidFill>
                <a:latin typeface="+mn-lt"/>
              </a:rPr>
              <a:t>Financé par la DREETS et l’Agefiph Centre-Val de Loire – prith.centre@gmail.com</a:t>
            </a:r>
          </a:p>
        </p:txBody>
      </p:sp>
    </p:spTree>
    <p:extLst>
      <p:ext uri="{BB962C8B-B14F-4D97-AF65-F5344CB8AC3E}">
        <p14:creationId xmlns:p14="http://schemas.microsoft.com/office/powerpoint/2010/main" val="1028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6" r:id="rId2"/>
    <p:sldLayoutId id="2147483791" r:id="rId3"/>
    <p:sldLayoutId id="2147483787" r:id="rId4"/>
    <p:sldLayoutId id="2147483789" r:id="rId5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1628800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Century Gothic" panose="020B0502020202020204" pitchFamily="34" charset="0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Century Gothic" panose="020B0502020202020204" pitchFamily="34" charset="0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Century Gothic" panose="020B0502020202020204" pitchFamily="34" charset="0"/>
              <a:ea typeface="+mn-e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680F3D4-EEB4-4D03-884F-9E5F9926C496}"/>
              </a:ext>
            </a:extLst>
          </p:cNvPr>
          <p:cNvSpPr txBox="1"/>
          <p:nvPr/>
        </p:nvSpPr>
        <p:spPr>
          <a:xfrm>
            <a:off x="287524" y="2578258"/>
            <a:ext cx="856895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[TITRE]</a:t>
            </a:r>
          </a:p>
          <a:p>
            <a:pPr algn="ctr"/>
            <a:endParaRPr lang="fr-FR" sz="4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sz="4400" u="sng" dirty="0">
                <a:solidFill>
                  <a:schemeClr val="tx2"/>
                </a:solidFill>
                <a:latin typeface="Century Gothic" panose="020B0502020202020204" pitchFamily="34" charset="0"/>
              </a:rPr>
              <a:t>[Date]</a:t>
            </a:r>
          </a:p>
        </p:txBody>
      </p:sp>
    </p:spTree>
    <p:extLst>
      <p:ext uri="{BB962C8B-B14F-4D97-AF65-F5344CB8AC3E}">
        <p14:creationId xmlns:p14="http://schemas.microsoft.com/office/powerpoint/2010/main" val="4251997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1628800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680F3D4-EEB4-4D03-884F-9E5F9926C496}"/>
              </a:ext>
            </a:extLst>
          </p:cNvPr>
          <p:cNvSpPr txBox="1"/>
          <p:nvPr/>
        </p:nvSpPr>
        <p:spPr>
          <a:xfrm>
            <a:off x="107504" y="2967335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>
                <a:solidFill>
                  <a:schemeClr val="tx2"/>
                </a:solidFill>
                <a:latin typeface="Century Gothic" panose="020B0502020202020204" pitchFamily="34" charset="0"/>
              </a:rPr>
              <a:t>Merci et à bientôt !</a:t>
            </a:r>
          </a:p>
        </p:txBody>
      </p:sp>
    </p:spTree>
    <p:extLst>
      <p:ext uri="{BB962C8B-B14F-4D97-AF65-F5344CB8AC3E}">
        <p14:creationId xmlns:p14="http://schemas.microsoft.com/office/powerpoint/2010/main" val="73893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4A2B32D-77CD-4F0B-A552-8A5876EFF5FE}"/>
              </a:ext>
            </a:extLst>
          </p:cNvPr>
          <p:cNvSpPr/>
          <p:nvPr/>
        </p:nvSpPr>
        <p:spPr>
          <a:xfrm>
            <a:off x="1316541" y="3624735"/>
            <a:ext cx="7212327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fr-FR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[Titre 2]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12CB4D75-FF8A-4388-9A99-FE528E50135D}"/>
              </a:ext>
            </a:extLst>
          </p:cNvPr>
          <p:cNvGrpSpPr/>
          <p:nvPr/>
        </p:nvGrpSpPr>
        <p:grpSpPr>
          <a:xfrm>
            <a:off x="498581" y="2307286"/>
            <a:ext cx="689043" cy="552054"/>
            <a:chOff x="476672" y="1063840"/>
            <a:chExt cx="864016" cy="720728"/>
          </a:xfrm>
          <a:solidFill>
            <a:srgbClr val="76C6C9"/>
          </a:solidFill>
        </p:grpSpPr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F585992C-D49A-4B17-845E-023689F7B5DB}"/>
                </a:ext>
              </a:extLst>
            </p:cNvPr>
            <p:cNvSpPr/>
            <p:nvPr/>
          </p:nvSpPr>
          <p:spPr>
            <a:xfrm>
              <a:off x="476672" y="1064568"/>
              <a:ext cx="720000" cy="720000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4000" b="1">
                <a:latin typeface="Century Gothic" panose="020B0502020202020204" pitchFamily="34" charset="0"/>
              </a:endParaRPr>
            </a:p>
          </p:txBody>
        </p:sp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CF69A6FA-0D1B-4657-B11C-4C97BD46820F}"/>
                </a:ext>
              </a:extLst>
            </p:cNvPr>
            <p:cNvSpPr/>
            <p:nvPr/>
          </p:nvSpPr>
          <p:spPr>
            <a:xfrm>
              <a:off x="620688" y="1063840"/>
              <a:ext cx="720000" cy="720000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sz="3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sp>
        <p:nvSpPr>
          <p:cNvPr id="26" name="Titre 6">
            <a:extLst>
              <a:ext uri="{FF2B5EF4-FFF2-40B4-BE49-F238E27FC236}">
                <a16:creationId xmlns:a16="http://schemas.microsoft.com/office/drawing/2014/main" id="{F4C56972-A722-4567-B73B-385E099D2929}"/>
              </a:ext>
            </a:extLst>
          </p:cNvPr>
          <p:cNvSpPr txBox="1">
            <a:spLocks/>
          </p:cNvSpPr>
          <p:nvPr/>
        </p:nvSpPr>
        <p:spPr>
          <a:xfrm>
            <a:off x="2416076" y="615630"/>
            <a:ext cx="6300192" cy="533672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6000" dirty="0">
                <a:solidFill>
                  <a:schemeClr val="tx2"/>
                </a:solidFill>
                <a:latin typeface="Century Gothic" panose="020B0502020202020204" pitchFamily="34" charset="0"/>
              </a:rPr>
              <a:t>SOMMAIRE</a:t>
            </a: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5B3735DA-7736-422B-9E58-53C25EE96275}"/>
              </a:ext>
            </a:extLst>
          </p:cNvPr>
          <p:cNvGrpSpPr/>
          <p:nvPr/>
        </p:nvGrpSpPr>
        <p:grpSpPr>
          <a:xfrm>
            <a:off x="498581" y="3541015"/>
            <a:ext cx="632973" cy="552057"/>
            <a:chOff x="1628800" y="2849954"/>
            <a:chExt cx="793708" cy="720731"/>
          </a:xfrm>
        </p:grpSpPr>
        <p:sp>
          <p:nvSpPr>
            <p:cNvPr id="29" name="Ellipse 28">
              <a:extLst>
                <a:ext uri="{FF2B5EF4-FFF2-40B4-BE49-F238E27FC236}">
                  <a16:creationId xmlns:a16="http://schemas.microsoft.com/office/drawing/2014/main" id="{A1006D6D-D2FC-45C6-91C6-75FED8FB61B9}"/>
                </a:ext>
              </a:extLst>
            </p:cNvPr>
            <p:cNvSpPr/>
            <p:nvPr/>
          </p:nvSpPr>
          <p:spPr>
            <a:xfrm>
              <a:off x="1628800" y="2850685"/>
              <a:ext cx="720000" cy="720000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4000" b="1">
                <a:latin typeface="Century Gothic" panose="020B0502020202020204" pitchFamily="34" charset="0"/>
              </a:endParaRPr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2F745197-02CA-46C8-8A10-E0F3488D6F8F}"/>
                </a:ext>
              </a:extLst>
            </p:cNvPr>
            <p:cNvSpPr/>
            <p:nvPr/>
          </p:nvSpPr>
          <p:spPr>
            <a:xfrm>
              <a:off x="1702508" y="2849954"/>
              <a:ext cx="720000" cy="719996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sz="32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sp>
        <p:nvSpPr>
          <p:cNvPr id="34" name="Ellipse 33">
            <a:extLst>
              <a:ext uri="{FF2B5EF4-FFF2-40B4-BE49-F238E27FC236}">
                <a16:creationId xmlns:a16="http://schemas.microsoft.com/office/drawing/2014/main" id="{47AEAD1D-7E7F-4F1A-A4BF-A5B1CF2DC860}"/>
              </a:ext>
            </a:extLst>
          </p:cNvPr>
          <p:cNvSpPr/>
          <p:nvPr/>
        </p:nvSpPr>
        <p:spPr>
          <a:xfrm>
            <a:off x="654403" y="4865116"/>
            <a:ext cx="574192" cy="551496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3200" b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8F8088D-ECCB-487B-B9A6-4CC1A83C85F5}"/>
              </a:ext>
            </a:extLst>
          </p:cNvPr>
          <p:cNvSpPr/>
          <p:nvPr/>
        </p:nvSpPr>
        <p:spPr>
          <a:xfrm>
            <a:off x="1329525" y="4873740"/>
            <a:ext cx="7212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Prochaine date et prochain ordre du jour</a:t>
            </a: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AB973CA9-B386-42A5-8F49-0AAB13094AD3}"/>
              </a:ext>
            </a:extLst>
          </p:cNvPr>
          <p:cNvGrpSpPr/>
          <p:nvPr/>
        </p:nvGrpSpPr>
        <p:grpSpPr>
          <a:xfrm>
            <a:off x="515469" y="4825720"/>
            <a:ext cx="659758" cy="562595"/>
            <a:chOff x="475810" y="4985145"/>
            <a:chExt cx="827294" cy="734490"/>
          </a:xfrm>
        </p:grpSpPr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4F5A814E-66F8-4A4E-8B9D-8553DCE11A5B}"/>
                </a:ext>
              </a:extLst>
            </p:cNvPr>
            <p:cNvSpPr/>
            <p:nvPr/>
          </p:nvSpPr>
          <p:spPr>
            <a:xfrm>
              <a:off x="475810" y="4999635"/>
              <a:ext cx="720000" cy="720000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4000" b="1">
                <a:latin typeface="Century Gothic" panose="020B0502020202020204" pitchFamily="34" charset="0"/>
              </a:endParaRPr>
            </a:p>
          </p:txBody>
        </p: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452F253D-BA2F-47C0-81E6-EBE93925648C}"/>
                </a:ext>
              </a:extLst>
            </p:cNvPr>
            <p:cNvSpPr/>
            <p:nvPr/>
          </p:nvSpPr>
          <p:spPr>
            <a:xfrm>
              <a:off x="583104" y="4985145"/>
              <a:ext cx="720000" cy="720000"/>
            </a:xfrm>
            <a:prstGeom prst="ellipse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sz="32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sp>
        <p:nvSpPr>
          <p:cNvPr id="39" name="Ellipse 38">
            <a:extLst>
              <a:ext uri="{FF2B5EF4-FFF2-40B4-BE49-F238E27FC236}">
                <a16:creationId xmlns:a16="http://schemas.microsoft.com/office/drawing/2014/main" id="{3FFE3969-800C-4F99-A790-A2E43DE1DD8D}"/>
              </a:ext>
            </a:extLst>
          </p:cNvPr>
          <p:cNvSpPr/>
          <p:nvPr/>
        </p:nvSpPr>
        <p:spPr>
          <a:xfrm>
            <a:off x="673068" y="4921741"/>
            <a:ext cx="574192" cy="551496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3200" b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88A5830-766F-4BFE-B8FA-FA772E211939}"/>
              </a:ext>
            </a:extLst>
          </p:cNvPr>
          <p:cNvSpPr/>
          <p:nvPr/>
        </p:nvSpPr>
        <p:spPr>
          <a:xfrm>
            <a:off x="1318241" y="2310666"/>
            <a:ext cx="7537727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fr-FR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[Titre 1]</a:t>
            </a:r>
          </a:p>
        </p:txBody>
      </p:sp>
    </p:spTree>
    <p:extLst>
      <p:ext uri="{BB962C8B-B14F-4D97-AF65-F5344CB8AC3E}">
        <p14:creationId xmlns:p14="http://schemas.microsoft.com/office/powerpoint/2010/main" val="353806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1628800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680F3D4-EEB4-4D03-884F-9E5F9926C496}"/>
              </a:ext>
            </a:extLst>
          </p:cNvPr>
          <p:cNvSpPr txBox="1"/>
          <p:nvPr/>
        </p:nvSpPr>
        <p:spPr>
          <a:xfrm>
            <a:off x="913737" y="3013501"/>
            <a:ext cx="7316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[TITRE 1]</a:t>
            </a:r>
          </a:p>
        </p:txBody>
      </p:sp>
    </p:spTree>
    <p:extLst>
      <p:ext uri="{BB962C8B-B14F-4D97-AF65-F5344CB8AC3E}">
        <p14:creationId xmlns:p14="http://schemas.microsoft.com/office/powerpoint/2010/main" val="1894153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10DE245C-6D24-0F29-F186-10271606529B}"/>
              </a:ext>
            </a:extLst>
          </p:cNvPr>
          <p:cNvSpPr txBox="1"/>
          <p:nvPr/>
        </p:nvSpPr>
        <p:spPr>
          <a:xfrm>
            <a:off x="649796" y="2388948"/>
            <a:ext cx="7772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200" dirty="0">
                <a:cs typeface="Calibri" panose="020F0502020204030204" pitchFamily="34" charset="0"/>
              </a:rPr>
              <a:t>[Contenu]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2636912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9" name="Titre 6">
            <a:extLst>
              <a:ext uri="{FF2B5EF4-FFF2-40B4-BE49-F238E27FC236}">
                <a16:creationId xmlns:a16="http://schemas.microsoft.com/office/drawing/2014/main" id="{C8DCACC4-4673-4FA9-AA90-512DEA2EBBD9}"/>
              </a:ext>
            </a:extLst>
          </p:cNvPr>
          <p:cNvSpPr txBox="1">
            <a:spLocks/>
          </p:cNvSpPr>
          <p:nvPr/>
        </p:nvSpPr>
        <p:spPr>
          <a:xfrm>
            <a:off x="2627313" y="404813"/>
            <a:ext cx="6300787" cy="647700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>
              <a:defRPr/>
            </a:pPr>
            <a:endParaRPr lang="fr-FR" sz="3600" b="1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" name="Titre 6">
            <a:extLst>
              <a:ext uri="{FF2B5EF4-FFF2-40B4-BE49-F238E27FC236}">
                <a16:creationId xmlns:a16="http://schemas.microsoft.com/office/drawing/2014/main" id="{983F43AA-9D58-43A3-9163-732EA24EF052}"/>
              </a:ext>
            </a:extLst>
          </p:cNvPr>
          <p:cNvSpPr txBox="1">
            <a:spLocks/>
          </p:cNvSpPr>
          <p:nvPr/>
        </p:nvSpPr>
        <p:spPr>
          <a:xfrm>
            <a:off x="685800" y="607741"/>
            <a:ext cx="8241705" cy="533672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[TITRE 1]</a:t>
            </a:r>
          </a:p>
        </p:txBody>
      </p:sp>
    </p:spTree>
    <p:extLst>
      <p:ext uri="{BB962C8B-B14F-4D97-AF65-F5344CB8AC3E}">
        <p14:creationId xmlns:p14="http://schemas.microsoft.com/office/powerpoint/2010/main" val="299952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10DE245C-6D24-0F29-F186-10271606529B}"/>
              </a:ext>
            </a:extLst>
          </p:cNvPr>
          <p:cNvSpPr txBox="1"/>
          <p:nvPr/>
        </p:nvSpPr>
        <p:spPr>
          <a:xfrm>
            <a:off x="649796" y="2388948"/>
            <a:ext cx="7772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200" dirty="0">
                <a:cs typeface="Calibri" panose="020F0502020204030204" pitchFamily="34" charset="0"/>
              </a:rPr>
              <a:t>[Contenu]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2636912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9" name="Titre 6">
            <a:extLst>
              <a:ext uri="{FF2B5EF4-FFF2-40B4-BE49-F238E27FC236}">
                <a16:creationId xmlns:a16="http://schemas.microsoft.com/office/drawing/2014/main" id="{C8DCACC4-4673-4FA9-AA90-512DEA2EBBD9}"/>
              </a:ext>
            </a:extLst>
          </p:cNvPr>
          <p:cNvSpPr txBox="1">
            <a:spLocks/>
          </p:cNvSpPr>
          <p:nvPr/>
        </p:nvSpPr>
        <p:spPr>
          <a:xfrm>
            <a:off x="2627313" y="404813"/>
            <a:ext cx="6300787" cy="647700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>
              <a:defRPr/>
            </a:pPr>
            <a:endParaRPr lang="fr-FR" sz="3600" b="1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" name="Titre 6">
            <a:extLst>
              <a:ext uri="{FF2B5EF4-FFF2-40B4-BE49-F238E27FC236}">
                <a16:creationId xmlns:a16="http://schemas.microsoft.com/office/drawing/2014/main" id="{983F43AA-9D58-43A3-9163-732EA24EF052}"/>
              </a:ext>
            </a:extLst>
          </p:cNvPr>
          <p:cNvSpPr txBox="1">
            <a:spLocks/>
          </p:cNvSpPr>
          <p:nvPr/>
        </p:nvSpPr>
        <p:spPr>
          <a:xfrm>
            <a:off x="685800" y="607741"/>
            <a:ext cx="8241705" cy="533672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[TITRE 1]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EED3C5-736A-62C3-9A2E-6205D8BE3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14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1628800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680F3D4-EEB4-4D03-884F-9E5F9926C496}"/>
              </a:ext>
            </a:extLst>
          </p:cNvPr>
          <p:cNvSpPr txBox="1"/>
          <p:nvPr/>
        </p:nvSpPr>
        <p:spPr>
          <a:xfrm>
            <a:off x="913737" y="3013501"/>
            <a:ext cx="7316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[TITRE 2]</a:t>
            </a:r>
          </a:p>
        </p:txBody>
      </p:sp>
    </p:spTree>
    <p:extLst>
      <p:ext uri="{BB962C8B-B14F-4D97-AF65-F5344CB8AC3E}">
        <p14:creationId xmlns:p14="http://schemas.microsoft.com/office/powerpoint/2010/main" val="1306442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10DE245C-6D24-0F29-F186-10271606529B}"/>
              </a:ext>
            </a:extLst>
          </p:cNvPr>
          <p:cNvSpPr txBox="1"/>
          <p:nvPr/>
        </p:nvSpPr>
        <p:spPr>
          <a:xfrm>
            <a:off x="649796" y="2388948"/>
            <a:ext cx="7772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200" dirty="0">
                <a:cs typeface="Calibri" panose="020F0502020204030204" pitchFamily="34" charset="0"/>
              </a:rPr>
              <a:t>[Contenu]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2636912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9" name="Titre 6">
            <a:extLst>
              <a:ext uri="{FF2B5EF4-FFF2-40B4-BE49-F238E27FC236}">
                <a16:creationId xmlns:a16="http://schemas.microsoft.com/office/drawing/2014/main" id="{C8DCACC4-4673-4FA9-AA90-512DEA2EBBD9}"/>
              </a:ext>
            </a:extLst>
          </p:cNvPr>
          <p:cNvSpPr txBox="1">
            <a:spLocks/>
          </p:cNvSpPr>
          <p:nvPr/>
        </p:nvSpPr>
        <p:spPr>
          <a:xfrm>
            <a:off x="2627313" y="404813"/>
            <a:ext cx="6300787" cy="647700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>
              <a:defRPr/>
            </a:pPr>
            <a:endParaRPr lang="fr-FR" sz="3600" b="1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" name="Titre 6">
            <a:extLst>
              <a:ext uri="{FF2B5EF4-FFF2-40B4-BE49-F238E27FC236}">
                <a16:creationId xmlns:a16="http://schemas.microsoft.com/office/drawing/2014/main" id="{983F43AA-9D58-43A3-9163-732EA24EF052}"/>
              </a:ext>
            </a:extLst>
          </p:cNvPr>
          <p:cNvSpPr txBox="1">
            <a:spLocks/>
          </p:cNvSpPr>
          <p:nvPr/>
        </p:nvSpPr>
        <p:spPr>
          <a:xfrm>
            <a:off x="685800" y="607741"/>
            <a:ext cx="8241705" cy="533672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[TITRE 2]</a:t>
            </a:r>
          </a:p>
        </p:txBody>
      </p:sp>
    </p:spTree>
    <p:extLst>
      <p:ext uri="{BB962C8B-B14F-4D97-AF65-F5344CB8AC3E}">
        <p14:creationId xmlns:p14="http://schemas.microsoft.com/office/powerpoint/2010/main" val="3852816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10DE245C-6D24-0F29-F186-10271606529B}"/>
              </a:ext>
            </a:extLst>
          </p:cNvPr>
          <p:cNvSpPr txBox="1"/>
          <p:nvPr/>
        </p:nvSpPr>
        <p:spPr>
          <a:xfrm>
            <a:off x="649796" y="2388948"/>
            <a:ext cx="7772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200" dirty="0">
                <a:cs typeface="Calibri" panose="020F0502020204030204" pitchFamily="34" charset="0"/>
              </a:rPr>
              <a:t>[Contenu]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2636912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3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9" name="Titre 6">
            <a:extLst>
              <a:ext uri="{FF2B5EF4-FFF2-40B4-BE49-F238E27FC236}">
                <a16:creationId xmlns:a16="http://schemas.microsoft.com/office/drawing/2014/main" id="{C8DCACC4-4673-4FA9-AA90-512DEA2EBBD9}"/>
              </a:ext>
            </a:extLst>
          </p:cNvPr>
          <p:cNvSpPr txBox="1">
            <a:spLocks/>
          </p:cNvSpPr>
          <p:nvPr/>
        </p:nvSpPr>
        <p:spPr>
          <a:xfrm>
            <a:off x="2627313" y="404813"/>
            <a:ext cx="6300787" cy="647700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>
              <a:defRPr/>
            </a:pPr>
            <a:endParaRPr lang="fr-FR" sz="3600" b="1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" name="Titre 6">
            <a:extLst>
              <a:ext uri="{FF2B5EF4-FFF2-40B4-BE49-F238E27FC236}">
                <a16:creationId xmlns:a16="http://schemas.microsoft.com/office/drawing/2014/main" id="{983F43AA-9D58-43A3-9163-732EA24EF052}"/>
              </a:ext>
            </a:extLst>
          </p:cNvPr>
          <p:cNvSpPr txBox="1">
            <a:spLocks/>
          </p:cNvSpPr>
          <p:nvPr/>
        </p:nvSpPr>
        <p:spPr>
          <a:xfrm>
            <a:off x="685800" y="607741"/>
            <a:ext cx="8241705" cy="533672"/>
          </a:xfrm>
          <a:prstGeom prst="rect">
            <a:avLst/>
          </a:prstGeom>
        </p:spPr>
        <p:txBody>
          <a:bodyPr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[TITRE 1]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4EED3C5-736A-62C3-9A2E-6205D8BE3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379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D0D4D12A-DB8F-9179-E5B5-B3E6985A0AE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86"/>
          <a:stretch/>
        </p:blipFill>
        <p:spPr>
          <a:xfrm>
            <a:off x="2881822" y="3580284"/>
            <a:ext cx="3856303" cy="217787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23841B7C-248F-4C70-91F7-C728472BC4E5}"/>
              </a:ext>
            </a:extLst>
          </p:cNvPr>
          <p:cNvSpPr txBox="1">
            <a:spLocks/>
          </p:cNvSpPr>
          <p:nvPr/>
        </p:nvSpPr>
        <p:spPr>
          <a:xfrm>
            <a:off x="685800" y="1628800"/>
            <a:ext cx="7772400" cy="4176464"/>
          </a:xfrm>
          <a:prstGeom prst="rect">
            <a:avLst/>
          </a:prstGeom>
        </p:spPr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200"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Tx/>
              <a:buBlip>
                <a:blip r:embed="rId4"/>
              </a:buBlip>
              <a:tabLst>
                <a:tab pos="719138" algn="l"/>
              </a:tabLst>
              <a:defRPr/>
            </a:pPr>
            <a:endParaRPr lang="fr-FR" sz="2600" b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</a:endParaRPr>
          </a:p>
          <a:p>
            <a:pPr marL="635000" lvl="1" indent="-315913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719138" algn="l"/>
              </a:tabLst>
              <a:defRPr/>
            </a:pPr>
            <a:endParaRPr lang="fr-FR" sz="2200" i="1">
              <a:latin typeface="+mn-lt"/>
              <a:ea typeface="+mn-ea"/>
            </a:endParaRPr>
          </a:p>
          <a:p>
            <a:pPr marL="319088" lvl="1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tabLst>
                <a:tab pos="627063" algn="l"/>
              </a:tabLst>
              <a:defRPr/>
            </a:pPr>
            <a:endParaRPr lang="fr-FR" sz="2200">
              <a:latin typeface="+mn-lt"/>
              <a:ea typeface="+mn-e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680F3D4-EEB4-4D03-884F-9E5F9926C496}"/>
              </a:ext>
            </a:extLst>
          </p:cNvPr>
          <p:cNvSpPr txBox="1"/>
          <p:nvPr/>
        </p:nvSpPr>
        <p:spPr>
          <a:xfrm>
            <a:off x="682392" y="2257612"/>
            <a:ext cx="82551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Prochaine date et prochain ordre du jour</a:t>
            </a:r>
          </a:p>
        </p:txBody>
      </p:sp>
    </p:spTree>
    <p:extLst>
      <p:ext uri="{BB962C8B-B14F-4D97-AF65-F5344CB8AC3E}">
        <p14:creationId xmlns:p14="http://schemas.microsoft.com/office/powerpoint/2010/main" val="25760663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PRIT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1">
      <a:majorFont>
        <a:latin typeface="Century Gothic"/>
        <a:ea typeface=""/>
        <a:cs typeface=""/>
      </a:majorFont>
      <a:minorFont>
        <a:latin typeface="Heebo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ème PRITH" id="{68769A30-8DB8-4C8D-8B56-9424E2AA6CDF}" vid="{3129DF37-4C31-4841-AD89-1436AE8116A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68E7736E06EA40895F2C2EB9ABE373" ma:contentTypeVersion="27" ma:contentTypeDescription="Crée un document." ma:contentTypeScope="" ma:versionID="13cbf53688fa680d5d33b6aee0c994cf">
  <xsd:schema xmlns:xsd="http://www.w3.org/2001/XMLSchema" xmlns:xs="http://www.w3.org/2001/XMLSchema" xmlns:p="http://schemas.microsoft.com/office/2006/metadata/properties" xmlns:ns2="29a1e0e6-44ab-47ba-9722-0c9699707323" xmlns:ns3="e8147664-7ee9-442d-b0ab-bb4211aebd4c" targetNamespace="http://schemas.microsoft.com/office/2006/metadata/properties" ma:root="true" ma:fieldsID="a6a69b3657a792e89c0b8e93348001e5" ns2:_="" ns3:_="">
    <xsd:import namespace="29a1e0e6-44ab-47ba-9722-0c9699707323"/>
    <xsd:import namespace="e8147664-7ee9-442d-b0ab-bb4211aebd4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Emplacement" minOccurs="0"/>
                <xsd:element ref="ns3:d9b24ccd-39d1-4fa7-8b5b-44104d66231aCountryOrRegion" minOccurs="0"/>
                <xsd:element ref="ns3:d9b24ccd-39d1-4fa7-8b5b-44104d66231aState" minOccurs="0"/>
                <xsd:element ref="ns3:d9b24ccd-39d1-4fa7-8b5b-44104d66231aCity" minOccurs="0"/>
                <xsd:element ref="ns3:d9b24ccd-39d1-4fa7-8b5b-44104d66231aPostalCode" minOccurs="0"/>
                <xsd:element ref="ns3:d9b24ccd-39d1-4fa7-8b5b-44104d66231aStreet" minOccurs="0"/>
                <xsd:element ref="ns3:d9b24ccd-39d1-4fa7-8b5b-44104d66231aGeoLoc" minOccurs="0"/>
                <xsd:element ref="ns3:d9b24ccd-39d1-4fa7-8b5b-44104d66231aDispName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a1e0e6-44ab-47ba-9722-0c969970732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3cced67-2e07-4a83-8779-13d24e5d1740}" ma:internalName="TaxCatchAll" ma:showField="CatchAllData" ma:web="29a1e0e6-44ab-47ba-9722-0c9699707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47664-7ee9-442d-b0ab-bb4211aebd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ddd6ae1b-0e48-4179-ab90-e7d0744b06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Emplacement" ma:index="24" nillable="true" ma:displayName="Emplacement" ma:format="Dropdown" ma:internalName="Emplacement">
      <xsd:simpleType>
        <xsd:restriction base="dms:Unknown"/>
      </xsd:simpleType>
    </xsd:element>
    <xsd:element name="d9b24ccd-39d1-4fa7-8b5b-44104d66231aCountryOrRegion" ma:index="25" nillable="true" ma:displayName="Emplacement : Pays/région" ma:internalName="CountryOrRegion" ma:readOnly="true">
      <xsd:simpleType>
        <xsd:restriction base="dms:Text"/>
      </xsd:simpleType>
    </xsd:element>
    <xsd:element name="d9b24ccd-39d1-4fa7-8b5b-44104d66231aState" ma:index="26" nillable="true" ma:displayName="Emplacement : État" ma:internalName="State" ma:readOnly="true">
      <xsd:simpleType>
        <xsd:restriction base="dms:Text"/>
      </xsd:simpleType>
    </xsd:element>
    <xsd:element name="d9b24ccd-39d1-4fa7-8b5b-44104d66231aCity" ma:index="27" nillable="true" ma:displayName="Emplacement : Ville" ma:internalName="City" ma:readOnly="true">
      <xsd:simpleType>
        <xsd:restriction base="dms:Text"/>
      </xsd:simpleType>
    </xsd:element>
    <xsd:element name="d9b24ccd-39d1-4fa7-8b5b-44104d66231aPostalCode" ma:index="28" nillable="true" ma:displayName="Emplacement : Code postal" ma:internalName="PostalCode" ma:readOnly="true">
      <xsd:simpleType>
        <xsd:restriction base="dms:Text"/>
      </xsd:simpleType>
    </xsd:element>
    <xsd:element name="d9b24ccd-39d1-4fa7-8b5b-44104d66231aStreet" ma:index="29" nillable="true" ma:displayName="Emplacement : Rue" ma:internalName="Street" ma:readOnly="true">
      <xsd:simpleType>
        <xsd:restriction base="dms:Text"/>
      </xsd:simpleType>
    </xsd:element>
    <xsd:element name="d9b24ccd-39d1-4fa7-8b5b-44104d66231aGeoLoc" ma:index="30" nillable="true" ma:displayName="Emplacement : Coordonnées" ma:internalName="GeoLoc" ma:readOnly="true">
      <xsd:simpleType>
        <xsd:restriction base="dms:Unknown"/>
      </xsd:simpleType>
    </xsd:element>
    <xsd:element name="d9b24ccd-39d1-4fa7-8b5b-44104d66231aDispName" ma:index="31" nillable="true" ma:displayName="Emplacement : nom" ma:internalName="DispName" ma:readOnly="true">
      <xsd:simpleType>
        <xsd:restriction base="dms:Text"/>
      </xsd:simple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147664-7ee9-442d-b0ab-bb4211aebd4c">
      <Terms xmlns="http://schemas.microsoft.com/office/infopath/2007/PartnerControls"/>
    </lcf76f155ced4ddcb4097134ff3c332f>
    <TaxCatchAll xmlns="29a1e0e6-44ab-47ba-9722-0c9699707323" xsi:nil="true"/>
    <Emplacement xmlns="e8147664-7ee9-442d-b0ab-bb4211aebd4c" xsi:nil="true"/>
  </documentManagement>
</p:properties>
</file>

<file path=customXml/itemProps1.xml><?xml version="1.0" encoding="utf-8"?>
<ds:datastoreItem xmlns:ds="http://schemas.openxmlformats.org/officeDocument/2006/customXml" ds:itemID="{D385BBAE-A116-4E92-A20C-5EA74D9BBF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773197-9837-4BB7-94F3-773E2C469D16}"/>
</file>

<file path=customXml/itemProps3.xml><?xml version="1.0" encoding="utf-8"?>
<ds:datastoreItem xmlns:ds="http://schemas.openxmlformats.org/officeDocument/2006/customXml" ds:itemID="{C0E38510-B2DE-43C6-B44E-8E32AEB6A7D7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e8147664-7ee9-442d-b0ab-bb4211aebd4c"/>
    <ds:schemaRef ds:uri="http://purl.org/dc/dcmitype/"/>
    <ds:schemaRef ds:uri="29a1e0e6-44ab-47ba-9722-0c9699707323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PRITH</Template>
  <TotalTime>57</TotalTime>
  <Words>83</Words>
  <Application>Microsoft Office PowerPoint</Application>
  <PresentationFormat>Affichage à l'écran (4:3)</PresentationFormat>
  <Paragraphs>59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Heebo</vt:lpstr>
      <vt:lpstr>Thème PRITH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PRINCIPAL</dc:title>
  <dc:creator>Catherine</dc:creator>
  <cp:lastModifiedBy>Anne-Laure BAUER</cp:lastModifiedBy>
  <cp:revision>1</cp:revision>
  <cp:lastPrinted>2019-10-23T11:34:41Z</cp:lastPrinted>
  <dcterms:created xsi:type="dcterms:W3CDTF">2011-03-23T16:00:59Z</dcterms:created>
  <dcterms:modified xsi:type="dcterms:W3CDTF">2024-07-03T15:09:37Z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0x0101001C68E7736E06EA40895F2C2EB9ABE373</vt:lpwstr>
  </property>
  <property fmtid="{D5CDD505-2E9C-101B-9397-08002B2CF9AE}" pid="3" name="MediaServiceImageTags">
    <vt:lpwstr/>
  </property>
</Properties>
</file>