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000"/>
    <a:srgbClr val="FF3F79"/>
    <a:srgbClr val="E0B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F3DA5-C200-99E3-8251-80736E185E2F}" v="6" dt="2024-09-03T19:56:45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FERRO" userId="8db2c54c-f8e7-4977-b4d5-ccc7296c3ad1" providerId="ADAL" clId="{8747519B-E139-4016-A8BD-1533A1897E10}"/>
    <pc:docChg chg="undo custSel modSld modMainMaster">
      <pc:chgData name="Alice FERRO" userId="8db2c54c-f8e7-4977-b4d5-ccc7296c3ad1" providerId="ADAL" clId="{8747519B-E139-4016-A8BD-1533A1897E10}" dt="2023-09-12T14:39:13.457" v="12" actId="478"/>
      <pc:docMkLst>
        <pc:docMk/>
      </pc:docMkLst>
      <pc:sldChg chg="modSp mod">
        <pc:chgData name="Alice FERRO" userId="8db2c54c-f8e7-4977-b4d5-ccc7296c3ad1" providerId="ADAL" clId="{8747519B-E139-4016-A8BD-1533A1897E10}" dt="2023-08-23T12:58:57.313" v="9" actId="207"/>
        <pc:sldMkLst>
          <pc:docMk/>
          <pc:sldMk cId="3138884968" sldId="257"/>
        </pc:sldMkLst>
        <pc:spChg chg="mod">
          <ac:chgData name="Alice FERRO" userId="8db2c54c-f8e7-4977-b4d5-ccc7296c3ad1" providerId="ADAL" clId="{8747519B-E139-4016-A8BD-1533A1897E10}" dt="2023-08-23T12:58:57.313" v="9" actId="207"/>
          <ac:spMkLst>
            <pc:docMk/>
            <pc:sldMk cId="3138884968" sldId="257"/>
            <ac:spMk id="11" creationId="{DBEBA386-9EF3-113A-2551-6F4BA9A3AE77}"/>
          </ac:spMkLst>
        </pc:spChg>
      </pc:sldChg>
      <pc:sldMasterChg chg="modSldLayout">
        <pc:chgData name="Alice FERRO" userId="8db2c54c-f8e7-4977-b4d5-ccc7296c3ad1" providerId="ADAL" clId="{8747519B-E139-4016-A8BD-1533A1897E10}" dt="2023-09-12T14:39:13.457" v="12" actId="478"/>
        <pc:sldMasterMkLst>
          <pc:docMk/>
          <pc:sldMasterMk cId="729879184" sldId="2147483660"/>
        </pc:sldMasterMkLst>
        <pc:sldLayoutChg chg="delSp modSp mod">
          <pc:chgData name="Alice FERRO" userId="8db2c54c-f8e7-4977-b4d5-ccc7296c3ad1" providerId="ADAL" clId="{8747519B-E139-4016-A8BD-1533A1897E10}" dt="2023-09-12T14:39:13.457" v="12" actId="478"/>
          <pc:sldLayoutMkLst>
            <pc:docMk/>
            <pc:sldMasterMk cId="729879184" sldId="2147483660"/>
            <pc:sldLayoutMk cId="3458678649" sldId="2147483673"/>
          </pc:sldLayoutMkLst>
          <pc:spChg chg="mod">
            <ac:chgData name="Alice FERRO" userId="8db2c54c-f8e7-4977-b4d5-ccc7296c3ad1" providerId="ADAL" clId="{8747519B-E139-4016-A8BD-1533A1897E10}" dt="2023-09-12T14:38:58.435" v="10" actId="1076"/>
            <ac:spMkLst>
              <pc:docMk/>
              <pc:sldMasterMk cId="729879184" sldId="2147483660"/>
              <pc:sldLayoutMk cId="3458678649" sldId="2147483673"/>
              <ac:spMk id="9" creationId="{53336220-801A-7D1C-E635-6B5062B06840}"/>
            </ac:spMkLst>
          </pc:spChg>
          <pc:spChg chg="del">
            <ac:chgData name="Alice FERRO" userId="8db2c54c-f8e7-4977-b4d5-ccc7296c3ad1" providerId="ADAL" clId="{8747519B-E139-4016-A8BD-1533A1897E10}" dt="2023-09-12T14:39:13.457" v="12" actId="478"/>
            <ac:spMkLst>
              <pc:docMk/>
              <pc:sldMasterMk cId="729879184" sldId="2147483660"/>
              <pc:sldLayoutMk cId="3458678649" sldId="2147483673"/>
              <ac:spMk id="15" creationId="{035211C9-3C65-8AFE-44D5-A148DFC271F6}"/>
            </ac:spMkLst>
          </pc:spChg>
          <pc:spChg chg="del">
            <ac:chgData name="Alice FERRO" userId="8db2c54c-f8e7-4977-b4d5-ccc7296c3ad1" providerId="ADAL" clId="{8747519B-E139-4016-A8BD-1533A1897E10}" dt="2023-09-12T14:39:04.499" v="11" actId="478"/>
            <ac:spMkLst>
              <pc:docMk/>
              <pc:sldMasterMk cId="729879184" sldId="2147483660"/>
              <pc:sldLayoutMk cId="3458678649" sldId="2147483673"/>
              <ac:spMk id="17" creationId="{8E828691-02C0-58F1-5EC2-AA83DBB756B1}"/>
            </ac:spMkLst>
          </pc:spChg>
        </pc:sldLayoutChg>
      </pc:sldMasterChg>
    </pc:docChg>
  </pc:docChgLst>
  <pc:docChgLst>
    <pc:chgData name="Anne-Laure BAUER" userId="S::al.bauer@thomas-legrand-consultants.fr::ad1a14ff-fa3d-4eb3-a47c-fa2eca04c5a8" providerId="AD" clId="Web-{BE6F3DA5-C200-99E3-8251-80736E185E2F}"/>
    <pc:docChg chg="modSld">
      <pc:chgData name="Anne-Laure BAUER" userId="S::al.bauer@thomas-legrand-consultants.fr::ad1a14ff-fa3d-4eb3-a47c-fa2eca04c5a8" providerId="AD" clId="Web-{BE6F3DA5-C200-99E3-8251-80736E185E2F}" dt="2024-09-03T19:56:42.457" v="1" actId="20577"/>
      <pc:docMkLst>
        <pc:docMk/>
      </pc:docMkLst>
      <pc:sldChg chg="modSp">
        <pc:chgData name="Anne-Laure BAUER" userId="S::al.bauer@thomas-legrand-consultants.fr::ad1a14ff-fa3d-4eb3-a47c-fa2eca04c5a8" providerId="AD" clId="Web-{BE6F3DA5-C200-99E3-8251-80736E185E2F}" dt="2024-09-03T19:56:42.457" v="1" actId="20577"/>
        <pc:sldMkLst>
          <pc:docMk/>
          <pc:sldMk cId="3957806936" sldId="261"/>
        </pc:sldMkLst>
        <pc:spChg chg="mod">
          <ac:chgData name="Anne-Laure BAUER" userId="S::al.bauer@thomas-legrand-consultants.fr::ad1a14ff-fa3d-4eb3-a47c-fa2eca04c5a8" providerId="AD" clId="Web-{BE6F3DA5-C200-99E3-8251-80736E185E2F}" dt="2024-09-03T19:56:42.457" v="1" actId="20577"/>
          <ac:spMkLst>
            <pc:docMk/>
            <pc:sldMk cId="3957806936" sldId="261"/>
            <ac:spMk id="2" creationId="{AAC0E1AC-2F71-B6C9-FC45-327DC318BC28}"/>
          </ac:spMkLst>
        </pc:spChg>
      </pc:sldChg>
    </pc:docChg>
  </pc:docChgLst>
  <pc:docChgLst>
    <pc:chgData name="Anne-Laure BAUER" userId="ad1a14ff-fa3d-4eb3-a47c-fa2eca04c5a8" providerId="ADAL" clId="{FE729EA1-725D-4B13-8F51-7A5576EED59F}"/>
    <pc:docChg chg="custSel modSld">
      <pc:chgData name="Anne-Laure BAUER" userId="ad1a14ff-fa3d-4eb3-a47c-fa2eca04c5a8" providerId="ADAL" clId="{FE729EA1-725D-4B13-8F51-7A5576EED59F}" dt="2024-09-04T14:54:51.732" v="6" actId="1076"/>
      <pc:docMkLst>
        <pc:docMk/>
      </pc:docMkLst>
      <pc:sldChg chg="delSp modSp mod">
        <pc:chgData name="Anne-Laure BAUER" userId="ad1a14ff-fa3d-4eb3-a47c-fa2eca04c5a8" providerId="ADAL" clId="{FE729EA1-725D-4B13-8F51-7A5576EED59F}" dt="2024-09-04T14:53:42.180" v="1" actId="1076"/>
        <pc:sldMkLst>
          <pc:docMk/>
          <pc:sldMk cId="3138884968" sldId="257"/>
        </pc:sldMkLst>
        <pc:spChg chg="del">
          <ac:chgData name="Anne-Laure BAUER" userId="ad1a14ff-fa3d-4eb3-a47c-fa2eca04c5a8" providerId="ADAL" clId="{FE729EA1-725D-4B13-8F51-7A5576EED59F}" dt="2024-09-04T14:53:35.041" v="0" actId="478"/>
          <ac:spMkLst>
            <pc:docMk/>
            <pc:sldMk cId="3138884968" sldId="257"/>
            <ac:spMk id="8" creationId="{63DD2587-890D-178B-74C3-46C9875415C2}"/>
          </ac:spMkLst>
        </pc:spChg>
        <pc:spChg chg="mod">
          <ac:chgData name="Anne-Laure BAUER" userId="ad1a14ff-fa3d-4eb3-a47c-fa2eca04c5a8" providerId="ADAL" clId="{FE729EA1-725D-4B13-8F51-7A5576EED59F}" dt="2024-09-04T14:53:42.180" v="1" actId="1076"/>
          <ac:spMkLst>
            <pc:docMk/>
            <pc:sldMk cId="3138884968" sldId="257"/>
            <ac:spMk id="9" creationId="{4EB148EA-A960-F1DE-12D1-CAE10D0E5805}"/>
          </ac:spMkLst>
        </pc:spChg>
      </pc:sldChg>
      <pc:sldChg chg="delSp modSp mod">
        <pc:chgData name="Anne-Laure BAUER" userId="ad1a14ff-fa3d-4eb3-a47c-fa2eca04c5a8" providerId="ADAL" clId="{FE729EA1-725D-4B13-8F51-7A5576EED59F}" dt="2024-09-04T14:54:51.732" v="6" actId="1076"/>
        <pc:sldMkLst>
          <pc:docMk/>
          <pc:sldMk cId="3957806936" sldId="261"/>
        </pc:sldMkLst>
        <pc:spChg chg="del">
          <ac:chgData name="Anne-Laure BAUER" userId="ad1a14ff-fa3d-4eb3-a47c-fa2eca04c5a8" providerId="ADAL" clId="{FE729EA1-725D-4B13-8F51-7A5576EED59F}" dt="2024-09-04T14:53:58.869" v="3" actId="478"/>
          <ac:spMkLst>
            <pc:docMk/>
            <pc:sldMk cId="3957806936" sldId="261"/>
            <ac:spMk id="4" creationId="{261776BB-7711-9141-7F6C-6DA89B22E02B}"/>
          </ac:spMkLst>
        </pc:spChg>
        <pc:spChg chg="del">
          <ac:chgData name="Anne-Laure BAUER" userId="ad1a14ff-fa3d-4eb3-a47c-fa2eca04c5a8" providerId="ADAL" clId="{FE729EA1-725D-4B13-8F51-7A5576EED59F}" dt="2024-09-04T14:54:02.495" v="4" actId="478"/>
          <ac:spMkLst>
            <pc:docMk/>
            <pc:sldMk cId="3957806936" sldId="261"/>
            <ac:spMk id="5" creationId="{5823B4F7-1443-8414-973E-C75505099E2E}"/>
          </ac:spMkLst>
        </pc:spChg>
        <pc:spChg chg="mod">
          <ac:chgData name="Anne-Laure BAUER" userId="ad1a14ff-fa3d-4eb3-a47c-fa2eca04c5a8" providerId="ADAL" clId="{FE729EA1-725D-4B13-8F51-7A5576EED59F}" dt="2024-09-04T14:54:51.732" v="6" actId="1076"/>
          <ac:spMkLst>
            <pc:docMk/>
            <pc:sldMk cId="3957806936" sldId="261"/>
            <ac:spMk id="6" creationId="{77025894-EEFE-3284-D760-7FB33B3EAD3A}"/>
          </ac:spMkLst>
        </pc:spChg>
        <pc:picChg chg="ord">
          <ac:chgData name="Anne-Laure BAUER" userId="ad1a14ff-fa3d-4eb3-a47c-fa2eca04c5a8" providerId="ADAL" clId="{FE729EA1-725D-4B13-8F51-7A5576EED59F}" dt="2024-09-04T14:53:55.359" v="2" actId="167"/>
          <ac:picMkLst>
            <pc:docMk/>
            <pc:sldMk cId="3957806936" sldId="261"/>
            <ac:picMk id="9" creationId="{2DB6C641-0C07-B062-FC1C-B80659B6ADF9}"/>
          </ac:picMkLst>
        </pc:picChg>
      </pc:sldChg>
    </pc:docChg>
  </pc:docChgLst>
  <pc:docChgLst>
    <pc:chgData name="Alice FERRO" userId="8db2c54c-f8e7-4977-b4d5-ccc7296c3ad1" providerId="ADAL" clId="{95DC20A5-6A3E-4E7C-B782-CF6813E93E9B}"/>
    <pc:docChg chg="undo custSel addSld delSld modSld addMainMaster delMainMaster modMainMaster">
      <pc:chgData name="Alice FERRO" userId="8db2c54c-f8e7-4977-b4d5-ccc7296c3ad1" providerId="ADAL" clId="{95DC20A5-6A3E-4E7C-B782-CF6813E93E9B}" dt="2023-07-25T09:59:49.425" v="746" actId="700"/>
      <pc:docMkLst>
        <pc:docMk/>
      </pc:docMkLst>
      <pc:sldChg chg="addSp delSp modSp del mod modClrScheme chgLayout">
        <pc:chgData name="Alice FERRO" userId="8db2c54c-f8e7-4977-b4d5-ccc7296c3ad1" providerId="ADAL" clId="{95DC20A5-6A3E-4E7C-B782-CF6813E93E9B}" dt="2023-07-25T09:09:34.238" v="483" actId="47"/>
        <pc:sldMkLst>
          <pc:docMk/>
          <pc:sldMk cId="2483890113" sldId="256"/>
        </pc:sldMkLst>
        <pc:spChg chg="del">
          <ac:chgData name="Alice FERRO" userId="8db2c54c-f8e7-4977-b4d5-ccc7296c3ad1" providerId="ADAL" clId="{95DC20A5-6A3E-4E7C-B782-CF6813E93E9B}" dt="2023-07-25T08:19:35.040" v="0" actId="478"/>
          <ac:spMkLst>
            <pc:docMk/>
            <pc:sldMk cId="2483890113" sldId="256"/>
            <ac:spMk id="2" creationId="{77A78292-0ADB-7F4B-4EBB-87A5F856E29C}"/>
          </ac:spMkLst>
        </pc:spChg>
        <pc:spChg chg="del">
          <ac:chgData name="Alice FERRO" userId="8db2c54c-f8e7-4977-b4d5-ccc7296c3ad1" providerId="ADAL" clId="{95DC20A5-6A3E-4E7C-B782-CF6813E93E9B}" dt="2023-07-25T08:19:36.450" v="1" actId="478"/>
          <ac:spMkLst>
            <pc:docMk/>
            <pc:sldMk cId="2483890113" sldId="256"/>
            <ac:spMk id="3" creationId="{7891E7E3-8AFB-B2F1-5B1F-8AB4A20360FD}"/>
          </ac:spMkLst>
        </pc:spChg>
        <pc:spChg chg="add del mod">
          <ac:chgData name="Alice FERRO" userId="8db2c54c-f8e7-4977-b4d5-ccc7296c3ad1" providerId="ADAL" clId="{95DC20A5-6A3E-4E7C-B782-CF6813E93E9B}" dt="2023-07-25T08:21:51.714" v="7" actId="700"/>
          <ac:spMkLst>
            <pc:docMk/>
            <pc:sldMk cId="2483890113" sldId="256"/>
            <ac:spMk id="4" creationId="{606E1C8C-43B7-B9FE-72D2-98A94D6D5C6D}"/>
          </ac:spMkLst>
        </pc:spChg>
        <pc:spChg chg="add del mod">
          <ac:chgData name="Alice FERRO" userId="8db2c54c-f8e7-4977-b4d5-ccc7296c3ad1" providerId="ADAL" clId="{95DC20A5-6A3E-4E7C-B782-CF6813E93E9B}" dt="2023-07-25T08:21:51.714" v="7" actId="700"/>
          <ac:spMkLst>
            <pc:docMk/>
            <pc:sldMk cId="2483890113" sldId="256"/>
            <ac:spMk id="5" creationId="{E00909F7-8889-CFF7-1DF2-226DC37CD532}"/>
          </ac:spMkLst>
        </pc:spChg>
      </pc:sldChg>
      <pc:sldChg chg="addSp delSp modSp new mod modClrScheme chgLayout">
        <pc:chgData name="Alice FERRO" userId="8db2c54c-f8e7-4977-b4d5-ccc7296c3ad1" providerId="ADAL" clId="{95DC20A5-6A3E-4E7C-B782-CF6813E93E9B}" dt="2023-07-25T09:55:21.895" v="744" actId="1076"/>
        <pc:sldMkLst>
          <pc:docMk/>
          <pc:sldMk cId="3138884968" sldId="257"/>
        </pc:sldMkLst>
        <pc:spChg chg="del">
          <ac:chgData name="Alice FERRO" userId="8db2c54c-f8e7-4977-b4d5-ccc7296c3ad1" providerId="ADAL" clId="{95DC20A5-6A3E-4E7C-B782-CF6813E93E9B}" dt="2023-07-25T08:30:15.485" v="226" actId="700"/>
          <ac:spMkLst>
            <pc:docMk/>
            <pc:sldMk cId="3138884968" sldId="257"/>
            <ac:spMk id="2" creationId="{1B43B494-73A7-02C4-58F1-BBB913D7BD6E}"/>
          </ac:spMkLst>
        </pc:spChg>
        <pc:spChg chg="del">
          <ac:chgData name="Alice FERRO" userId="8db2c54c-f8e7-4977-b4d5-ccc7296c3ad1" providerId="ADAL" clId="{95DC20A5-6A3E-4E7C-B782-CF6813E93E9B}" dt="2023-07-25T08:30:15.485" v="226" actId="700"/>
          <ac:spMkLst>
            <pc:docMk/>
            <pc:sldMk cId="3138884968" sldId="257"/>
            <ac:spMk id="3" creationId="{B9E80E08-4A0C-B955-2EF7-D2A0AD1749A7}"/>
          </ac:spMkLst>
        </pc:spChg>
        <pc:spChg chg="mod">
          <ac:chgData name="Alice FERRO" userId="8db2c54c-f8e7-4977-b4d5-ccc7296c3ad1" providerId="ADAL" clId="{95DC20A5-6A3E-4E7C-B782-CF6813E93E9B}" dt="2023-07-25T09:05:54.749" v="393"/>
          <ac:spMkLst>
            <pc:docMk/>
            <pc:sldMk cId="3138884968" sldId="257"/>
            <ac:spMk id="5" creationId="{0398D387-E767-C9D9-2517-ECCCF188757B}"/>
          </ac:spMkLst>
        </pc:spChg>
        <pc:spChg chg="mod">
          <ac:chgData name="Alice FERRO" userId="8db2c54c-f8e7-4977-b4d5-ccc7296c3ad1" providerId="ADAL" clId="{95DC20A5-6A3E-4E7C-B782-CF6813E93E9B}" dt="2023-07-25T09:05:54.749" v="393"/>
          <ac:spMkLst>
            <pc:docMk/>
            <pc:sldMk cId="3138884968" sldId="257"/>
            <ac:spMk id="6" creationId="{18859982-FF0B-DBB9-9206-141838431399}"/>
          </ac:spMkLst>
        </pc:spChg>
        <pc:spChg chg="add mod">
          <ac:chgData name="Alice FERRO" userId="8db2c54c-f8e7-4977-b4d5-ccc7296c3ad1" providerId="ADAL" clId="{95DC20A5-6A3E-4E7C-B782-CF6813E93E9B}" dt="2023-07-25T09:45:36.161" v="557" actId="164"/>
          <ac:spMkLst>
            <pc:docMk/>
            <pc:sldMk cId="3138884968" sldId="257"/>
            <ac:spMk id="7" creationId="{0499A157-D122-3A3B-6424-08220A52D677}"/>
          </ac:spMkLst>
        </pc:spChg>
        <pc:spChg chg="add mod">
          <ac:chgData name="Alice FERRO" userId="8db2c54c-f8e7-4977-b4d5-ccc7296c3ad1" providerId="ADAL" clId="{95DC20A5-6A3E-4E7C-B782-CF6813E93E9B}" dt="2023-07-25T09:45:36.161" v="557" actId="164"/>
          <ac:spMkLst>
            <pc:docMk/>
            <pc:sldMk cId="3138884968" sldId="257"/>
            <ac:spMk id="8" creationId="{63DD2587-890D-178B-74C3-46C9875415C2}"/>
          </ac:spMkLst>
        </pc:spChg>
        <pc:spChg chg="add mod">
          <ac:chgData name="Alice FERRO" userId="8db2c54c-f8e7-4977-b4d5-ccc7296c3ad1" providerId="ADAL" clId="{95DC20A5-6A3E-4E7C-B782-CF6813E93E9B}" dt="2023-07-25T09:45:36.161" v="557" actId="164"/>
          <ac:spMkLst>
            <pc:docMk/>
            <pc:sldMk cId="3138884968" sldId="257"/>
            <ac:spMk id="9" creationId="{4EB148EA-A960-F1DE-12D1-CAE10D0E5805}"/>
          </ac:spMkLst>
        </pc:spChg>
        <pc:spChg chg="add mod">
          <ac:chgData name="Alice FERRO" userId="8db2c54c-f8e7-4977-b4d5-ccc7296c3ad1" providerId="ADAL" clId="{95DC20A5-6A3E-4E7C-B782-CF6813E93E9B}" dt="2023-07-25T09:45:36.161" v="557" actId="164"/>
          <ac:spMkLst>
            <pc:docMk/>
            <pc:sldMk cId="3138884968" sldId="257"/>
            <ac:spMk id="10" creationId="{35A238E9-F4D6-C996-3CC7-9A977FE8EB27}"/>
          </ac:spMkLst>
        </pc:spChg>
        <pc:spChg chg="add mod">
          <ac:chgData name="Alice FERRO" userId="8db2c54c-f8e7-4977-b4d5-ccc7296c3ad1" providerId="ADAL" clId="{95DC20A5-6A3E-4E7C-B782-CF6813E93E9B}" dt="2023-07-25T09:55:18.388" v="743" actId="1076"/>
          <ac:spMkLst>
            <pc:docMk/>
            <pc:sldMk cId="3138884968" sldId="257"/>
            <ac:spMk id="11" creationId="{DBEBA386-9EF3-113A-2551-6F4BA9A3AE77}"/>
          </ac:spMkLst>
        </pc:spChg>
        <pc:spChg chg="add mod">
          <ac:chgData name="Alice FERRO" userId="8db2c54c-f8e7-4977-b4d5-ccc7296c3ad1" providerId="ADAL" clId="{95DC20A5-6A3E-4E7C-B782-CF6813E93E9B}" dt="2023-07-25T09:55:21.895" v="744" actId="1076"/>
          <ac:spMkLst>
            <pc:docMk/>
            <pc:sldMk cId="3138884968" sldId="257"/>
            <ac:spMk id="12" creationId="{CA10DCB9-00B4-A7F2-BD31-44AA042FA6F3}"/>
          </ac:spMkLst>
        </pc:spChg>
        <pc:grpChg chg="add del mod">
          <ac:chgData name="Alice FERRO" userId="8db2c54c-f8e7-4977-b4d5-ccc7296c3ad1" providerId="ADAL" clId="{95DC20A5-6A3E-4E7C-B782-CF6813E93E9B}" dt="2023-07-25T09:05:58.133" v="395" actId="478"/>
          <ac:grpSpMkLst>
            <pc:docMk/>
            <pc:sldMk cId="3138884968" sldId="257"/>
            <ac:grpSpMk id="4" creationId="{133031A0-F16F-1906-0E88-A2905573898D}"/>
          </ac:grpSpMkLst>
        </pc:grpChg>
        <pc:grpChg chg="add mod">
          <ac:chgData name="Alice FERRO" userId="8db2c54c-f8e7-4977-b4d5-ccc7296c3ad1" providerId="ADAL" clId="{95DC20A5-6A3E-4E7C-B782-CF6813E93E9B}" dt="2023-07-25T09:45:36.161" v="557" actId="164"/>
          <ac:grpSpMkLst>
            <pc:docMk/>
            <pc:sldMk cId="3138884968" sldId="257"/>
            <ac:grpSpMk id="13" creationId="{FCD778A4-7634-3EEE-0476-5178AB86CDF2}"/>
          </ac:grpSpMkLst>
        </pc:grpChg>
      </pc:sldChg>
      <pc:sldChg chg="addSp modSp new mod">
        <pc:chgData name="Alice FERRO" userId="8db2c54c-f8e7-4977-b4d5-ccc7296c3ad1" providerId="ADAL" clId="{95DC20A5-6A3E-4E7C-B782-CF6813E93E9B}" dt="2023-07-25T09:47:57.538" v="610" actId="403"/>
        <pc:sldMkLst>
          <pc:docMk/>
          <pc:sldMk cId="1327661888" sldId="258"/>
        </pc:sldMkLst>
        <pc:spChg chg="add mod">
          <ac:chgData name="Alice FERRO" userId="8db2c54c-f8e7-4977-b4d5-ccc7296c3ad1" providerId="ADAL" clId="{95DC20A5-6A3E-4E7C-B782-CF6813E93E9B}" dt="2023-07-25T09:47:12.347" v="585" actId="1076"/>
          <ac:spMkLst>
            <pc:docMk/>
            <pc:sldMk cId="1327661888" sldId="258"/>
            <ac:spMk id="2" creationId="{C904FCD4-1C95-589A-7C10-376A8FA61024}"/>
          </ac:spMkLst>
        </pc:spChg>
        <pc:spChg chg="add mod">
          <ac:chgData name="Alice FERRO" userId="8db2c54c-f8e7-4977-b4d5-ccc7296c3ad1" providerId="ADAL" clId="{95DC20A5-6A3E-4E7C-B782-CF6813E93E9B}" dt="2023-07-25T09:47:57.538" v="610" actId="403"/>
          <ac:spMkLst>
            <pc:docMk/>
            <pc:sldMk cId="1327661888" sldId="258"/>
            <ac:spMk id="3" creationId="{5E79781C-1291-BF09-9DB7-DB9C4C9342C1}"/>
          </ac:spMkLst>
        </pc:spChg>
      </pc:sldChg>
      <pc:sldChg chg="addSp modSp new mod modClrScheme chgLayout">
        <pc:chgData name="Alice FERRO" userId="8db2c54c-f8e7-4977-b4d5-ccc7296c3ad1" providerId="ADAL" clId="{95DC20A5-6A3E-4E7C-B782-CF6813E93E9B}" dt="2023-07-25T09:48:55.761" v="635" actId="20577"/>
        <pc:sldMkLst>
          <pc:docMk/>
          <pc:sldMk cId="3696097278" sldId="259"/>
        </pc:sldMkLst>
        <pc:spChg chg="add mod">
          <ac:chgData name="Alice FERRO" userId="8db2c54c-f8e7-4977-b4d5-ccc7296c3ad1" providerId="ADAL" clId="{95DC20A5-6A3E-4E7C-B782-CF6813E93E9B}" dt="2023-07-25T09:48:55.761" v="635" actId="20577"/>
          <ac:spMkLst>
            <pc:docMk/>
            <pc:sldMk cId="3696097278" sldId="259"/>
            <ac:spMk id="2" creationId="{B8D363CD-C5DD-627D-0177-3C67BFE272A9}"/>
          </ac:spMkLst>
        </pc:spChg>
      </pc:sldChg>
      <pc:sldChg chg="addSp delSp modSp new mod modClrScheme chgLayout">
        <pc:chgData name="Alice FERRO" userId="8db2c54c-f8e7-4977-b4d5-ccc7296c3ad1" providerId="ADAL" clId="{95DC20A5-6A3E-4E7C-B782-CF6813E93E9B}" dt="2023-07-25T09:59:49.425" v="746" actId="700"/>
        <pc:sldMkLst>
          <pc:docMk/>
          <pc:sldMk cId="1226579734" sldId="260"/>
        </pc:sldMkLst>
        <pc:spChg chg="add del mod">
          <ac:chgData name="Alice FERRO" userId="8db2c54c-f8e7-4977-b4d5-ccc7296c3ad1" providerId="ADAL" clId="{95DC20A5-6A3E-4E7C-B782-CF6813E93E9B}" dt="2023-07-25T09:11:15.657" v="491"/>
          <ac:spMkLst>
            <pc:docMk/>
            <pc:sldMk cId="1226579734" sldId="260"/>
            <ac:spMk id="2" creationId="{9EA1ED47-9CDA-5833-9CD4-60B10FF986A7}"/>
          </ac:spMkLst>
        </pc:spChg>
        <pc:spChg chg="add del mod">
          <ac:chgData name="Alice FERRO" userId="8db2c54c-f8e7-4977-b4d5-ccc7296c3ad1" providerId="ADAL" clId="{95DC20A5-6A3E-4E7C-B782-CF6813E93E9B}" dt="2023-07-25T09:34:47.715" v="520"/>
          <ac:spMkLst>
            <pc:docMk/>
            <pc:sldMk cId="1226579734" sldId="260"/>
            <ac:spMk id="3" creationId="{BB6BFB54-97DA-8680-86F4-C4E09C68EC58}"/>
          </ac:spMkLst>
        </pc:spChg>
        <pc:spChg chg="add mod">
          <ac:chgData name="Alice FERRO" userId="8db2c54c-f8e7-4977-b4d5-ccc7296c3ad1" providerId="ADAL" clId="{95DC20A5-6A3E-4E7C-B782-CF6813E93E9B}" dt="2023-07-25T09:35:21.589" v="526" actId="20577"/>
          <ac:spMkLst>
            <pc:docMk/>
            <pc:sldMk cId="1226579734" sldId="260"/>
            <ac:spMk id="4" creationId="{84096DFA-2483-1541-BB63-0A187AF64C98}"/>
          </ac:spMkLst>
        </pc:spChg>
        <pc:spChg chg="add mod">
          <ac:chgData name="Alice FERRO" userId="8db2c54c-f8e7-4977-b4d5-ccc7296c3ad1" providerId="ADAL" clId="{95DC20A5-6A3E-4E7C-B782-CF6813E93E9B}" dt="2023-07-25T09:48:23.376" v="623" actId="113"/>
          <ac:spMkLst>
            <pc:docMk/>
            <pc:sldMk cId="1226579734" sldId="260"/>
            <ac:spMk id="5" creationId="{000EC15B-F8F4-926F-EF04-22FB04DA26FE}"/>
          </ac:spMkLst>
        </pc:spChg>
      </pc:sldChg>
      <pc:sldChg chg="addSp modSp new mod modClrScheme chgLayout">
        <pc:chgData name="Alice FERRO" userId="8db2c54c-f8e7-4977-b4d5-ccc7296c3ad1" providerId="ADAL" clId="{95DC20A5-6A3E-4E7C-B782-CF6813E93E9B}" dt="2023-07-25T09:49:49.416" v="663" actId="1076"/>
        <pc:sldMkLst>
          <pc:docMk/>
          <pc:sldMk cId="3957806936" sldId="261"/>
        </pc:sldMkLst>
        <pc:spChg chg="add mod">
          <ac:chgData name="Alice FERRO" userId="8db2c54c-f8e7-4977-b4d5-ccc7296c3ad1" providerId="ADAL" clId="{95DC20A5-6A3E-4E7C-B782-CF6813E93E9B}" dt="2023-07-25T09:49:39.020" v="661" actId="20577"/>
          <ac:spMkLst>
            <pc:docMk/>
            <pc:sldMk cId="3957806936" sldId="261"/>
            <ac:spMk id="2" creationId="{AAC0E1AC-2F71-B6C9-FC45-327DC318BC28}"/>
          </ac:spMkLst>
        </pc:spChg>
        <pc:spChg chg="mod">
          <ac:chgData name="Alice FERRO" userId="8db2c54c-f8e7-4977-b4d5-ccc7296c3ad1" providerId="ADAL" clId="{95DC20A5-6A3E-4E7C-B782-CF6813E93E9B}" dt="2023-07-25T09:49:46.123" v="662"/>
          <ac:spMkLst>
            <pc:docMk/>
            <pc:sldMk cId="3957806936" sldId="261"/>
            <ac:spMk id="4" creationId="{261776BB-7711-9141-7F6C-6DA89B22E02B}"/>
          </ac:spMkLst>
        </pc:spChg>
        <pc:spChg chg="mod">
          <ac:chgData name="Alice FERRO" userId="8db2c54c-f8e7-4977-b4d5-ccc7296c3ad1" providerId="ADAL" clId="{95DC20A5-6A3E-4E7C-B782-CF6813E93E9B}" dt="2023-07-25T09:49:46.123" v="662"/>
          <ac:spMkLst>
            <pc:docMk/>
            <pc:sldMk cId="3957806936" sldId="261"/>
            <ac:spMk id="5" creationId="{5823B4F7-1443-8414-973E-C75505099E2E}"/>
          </ac:spMkLst>
        </pc:spChg>
        <pc:spChg chg="mod">
          <ac:chgData name="Alice FERRO" userId="8db2c54c-f8e7-4977-b4d5-ccc7296c3ad1" providerId="ADAL" clId="{95DC20A5-6A3E-4E7C-B782-CF6813E93E9B}" dt="2023-07-25T09:49:46.123" v="662"/>
          <ac:spMkLst>
            <pc:docMk/>
            <pc:sldMk cId="3957806936" sldId="261"/>
            <ac:spMk id="6" creationId="{77025894-EEFE-3284-D760-7FB33B3EAD3A}"/>
          </ac:spMkLst>
        </pc:spChg>
        <pc:spChg chg="mod">
          <ac:chgData name="Alice FERRO" userId="8db2c54c-f8e7-4977-b4d5-ccc7296c3ad1" providerId="ADAL" clId="{95DC20A5-6A3E-4E7C-B782-CF6813E93E9B}" dt="2023-07-25T09:49:46.123" v="662"/>
          <ac:spMkLst>
            <pc:docMk/>
            <pc:sldMk cId="3957806936" sldId="261"/>
            <ac:spMk id="7" creationId="{1C67433A-ECFA-8639-9237-1F8D6DAD60EE}"/>
          </ac:spMkLst>
        </pc:spChg>
        <pc:grpChg chg="add mod">
          <ac:chgData name="Alice FERRO" userId="8db2c54c-f8e7-4977-b4d5-ccc7296c3ad1" providerId="ADAL" clId="{95DC20A5-6A3E-4E7C-B782-CF6813E93E9B}" dt="2023-07-25T09:49:49.416" v="663" actId="1076"/>
          <ac:grpSpMkLst>
            <pc:docMk/>
            <pc:sldMk cId="3957806936" sldId="261"/>
            <ac:grpSpMk id="3" creationId="{159DC61E-A93E-11D5-DF6E-87A647E3A5F0}"/>
          </ac:grpSpMkLst>
        </pc:grpChg>
      </pc:sldChg>
      <pc:sldMasterChg chg="addSp delSp add del addSldLayout delSldLayout">
        <pc:chgData name="Alice FERRO" userId="8db2c54c-f8e7-4977-b4d5-ccc7296c3ad1" providerId="ADAL" clId="{95DC20A5-6A3E-4E7C-B782-CF6813E93E9B}" dt="2023-07-25T09:09:34.238" v="483" actId="47"/>
        <pc:sldMasterMkLst>
          <pc:docMk/>
          <pc:sldMasterMk cId="4209431690" sldId="2147483648"/>
        </pc:sldMasterMkLst>
        <pc:picChg chg="add del">
          <ac:chgData name="Alice FERRO" userId="8db2c54c-f8e7-4977-b4d5-ccc7296c3ad1" providerId="ADAL" clId="{95DC20A5-6A3E-4E7C-B782-CF6813E93E9B}" dt="2023-07-25T08:21:00.200" v="3"/>
          <ac:picMkLst>
            <pc:docMk/>
            <pc:sldMasterMk cId="4209431690" sldId="2147483648"/>
            <ac:picMk id="7" creationId="{A7466827-24F8-F6BF-61E0-E84860317644}"/>
          </ac:picMkLst>
        </pc:pic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1289631519" sldId="2147483649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740129156" sldId="2147483650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3100410563" sldId="2147483651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2300653943" sldId="2147483652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2258483439" sldId="2147483653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4008138120" sldId="2147483654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2952571037" sldId="2147483655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4205151342" sldId="2147483656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1912638610" sldId="2147483657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3193864181" sldId="2147483658"/>
          </pc:sldLayoutMkLst>
        </pc:sldLayoutChg>
        <pc:sldLayoutChg chg="add del">
          <pc:chgData name="Alice FERRO" userId="8db2c54c-f8e7-4977-b4d5-ccc7296c3ad1" providerId="ADAL" clId="{95DC20A5-6A3E-4E7C-B782-CF6813E93E9B}" dt="2023-07-25T09:09:34.238" v="483" actId="47"/>
          <pc:sldLayoutMkLst>
            <pc:docMk/>
            <pc:sldMasterMk cId="4209431690" sldId="2147483648"/>
            <pc:sldLayoutMk cId="1516951290" sldId="2147483659"/>
          </pc:sldLayoutMkLst>
        </pc:sldLayoutChg>
      </pc:sldMasterChg>
      <pc:sldMasterChg chg="addSp delSp modSp new mod addSldLayout modSldLayout">
        <pc:chgData name="Alice FERRO" userId="8db2c54c-f8e7-4977-b4d5-ccc7296c3ad1" providerId="ADAL" clId="{95DC20A5-6A3E-4E7C-B782-CF6813E93E9B}" dt="2023-07-25T09:55:06.207" v="742" actId="1076"/>
        <pc:sldMasterMkLst>
          <pc:docMk/>
          <pc:sldMasterMk cId="729879184" sldId="2147483660"/>
        </pc:sldMasterMkLst>
        <pc:picChg chg="add del mod">
          <ac:chgData name="Alice FERRO" userId="8db2c54c-f8e7-4977-b4d5-ccc7296c3ad1" providerId="ADAL" clId="{95DC20A5-6A3E-4E7C-B782-CF6813E93E9B}" dt="2023-07-25T09:11:57.892" v="496" actId="1076"/>
          <ac:picMkLst>
            <pc:docMk/>
            <pc:sldMasterMk cId="729879184" sldId="2147483660"/>
            <ac:picMk id="7" creationId="{489721DF-1713-0D13-46C6-C340297CB632}"/>
          </ac:picMkLst>
        </pc:picChg>
        <pc:sldLayoutChg chg="addSp delSp modSp new mod replId">
          <pc:chgData name="Alice FERRO" userId="8db2c54c-f8e7-4977-b4d5-ccc7296c3ad1" providerId="ADAL" clId="{95DC20A5-6A3E-4E7C-B782-CF6813E93E9B}" dt="2023-07-25T09:55:06.207" v="742" actId="1076"/>
          <pc:sldLayoutMkLst>
            <pc:docMk/>
            <pc:sldMasterMk cId="729879184" sldId="2147483660"/>
            <pc:sldLayoutMk cId="2645224524" sldId="2147483661"/>
          </pc:sldLayoutMkLst>
          <pc:spChg chg="del">
            <ac:chgData name="Alice FERRO" userId="8db2c54c-f8e7-4977-b4d5-ccc7296c3ad1" providerId="ADAL" clId="{95DC20A5-6A3E-4E7C-B782-CF6813E93E9B}" dt="2023-07-25T08:22:21.747" v="9" actId="478"/>
            <ac:spMkLst>
              <pc:docMk/>
              <pc:sldMasterMk cId="729879184" sldId="2147483660"/>
              <pc:sldLayoutMk cId="2645224524" sldId="2147483661"/>
              <ac:spMk id="2" creationId="{8C58E0EB-C462-DE89-D613-F22922419CBF}"/>
            </ac:spMkLst>
          </pc:spChg>
          <pc:spChg chg="del">
            <ac:chgData name="Alice FERRO" userId="8db2c54c-f8e7-4977-b4d5-ccc7296c3ad1" providerId="ADAL" clId="{95DC20A5-6A3E-4E7C-B782-CF6813E93E9B}" dt="2023-07-25T08:22:23.501" v="10" actId="478"/>
            <ac:spMkLst>
              <pc:docMk/>
              <pc:sldMasterMk cId="729879184" sldId="2147483660"/>
              <pc:sldLayoutMk cId="2645224524" sldId="2147483661"/>
              <ac:spMk id="3" creationId="{69DD5F76-D359-8984-1D3F-53DFE3D50CC2}"/>
            </ac:spMkLst>
          </pc:spChg>
          <pc:spChg chg="del">
            <ac:chgData name="Alice FERRO" userId="8db2c54c-f8e7-4977-b4d5-ccc7296c3ad1" providerId="ADAL" clId="{95DC20A5-6A3E-4E7C-B782-CF6813E93E9B}" dt="2023-07-25T08:22:25.262" v="11" actId="478"/>
            <ac:spMkLst>
              <pc:docMk/>
              <pc:sldMasterMk cId="729879184" sldId="2147483660"/>
              <pc:sldLayoutMk cId="2645224524" sldId="2147483661"/>
              <ac:spMk id="4" creationId="{E1E16E8A-C6CD-439F-2B78-E11D3F61EEBB}"/>
            </ac:spMkLst>
          </pc:spChg>
          <pc:spChg chg="del">
            <ac:chgData name="Alice FERRO" userId="8db2c54c-f8e7-4977-b4d5-ccc7296c3ad1" providerId="ADAL" clId="{95DC20A5-6A3E-4E7C-B782-CF6813E93E9B}" dt="2023-07-25T08:22:27.030" v="12" actId="478"/>
            <ac:spMkLst>
              <pc:docMk/>
              <pc:sldMasterMk cId="729879184" sldId="2147483660"/>
              <pc:sldLayoutMk cId="2645224524" sldId="2147483661"/>
              <ac:spMk id="5" creationId="{5E665912-0AEB-9D40-8772-7E0E99FD73D5}"/>
            </ac:spMkLst>
          </pc:spChg>
          <pc:spChg chg="del">
            <ac:chgData name="Alice FERRO" userId="8db2c54c-f8e7-4977-b4d5-ccc7296c3ad1" providerId="ADAL" clId="{95DC20A5-6A3E-4E7C-B782-CF6813E93E9B}" dt="2023-07-25T08:22:28.901" v="13" actId="478"/>
            <ac:spMkLst>
              <pc:docMk/>
              <pc:sldMasterMk cId="729879184" sldId="2147483660"/>
              <pc:sldLayoutMk cId="2645224524" sldId="2147483661"/>
              <ac:spMk id="6" creationId="{D8AFA037-058F-1687-3A5A-21404FDEDA1B}"/>
            </ac:spMkLst>
          </pc:spChg>
          <pc:spChg chg="add mod topLvl">
            <ac:chgData name="Alice FERRO" userId="8db2c54c-f8e7-4977-b4d5-ccc7296c3ad1" providerId="ADAL" clId="{95DC20A5-6A3E-4E7C-B782-CF6813E93E9B}" dt="2023-07-25T09:53:44.944" v="732" actId="14100"/>
            <ac:spMkLst>
              <pc:docMk/>
              <pc:sldMasterMk cId="729879184" sldId="2147483660"/>
              <pc:sldLayoutMk cId="2645224524" sldId="2147483661"/>
              <ac:spMk id="7" creationId="{22EEF643-2D2C-FEC2-54C3-900B61D7CA2E}"/>
            </ac:spMkLst>
          </pc:spChg>
          <pc:spChg chg="add mod ord topLvl">
            <ac:chgData name="Alice FERRO" userId="8db2c54c-f8e7-4977-b4d5-ccc7296c3ad1" providerId="ADAL" clId="{95DC20A5-6A3E-4E7C-B782-CF6813E93E9B}" dt="2023-07-25T09:53:48.321" v="733" actId="14100"/>
            <ac:spMkLst>
              <pc:docMk/>
              <pc:sldMasterMk cId="729879184" sldId="2147483660"/>
              <pc:sldLayoutMk cId="2645224524" sldId="2147483661"/>
              <ac:spMk id="8" creationId="{5DE22014-8C52-8022-3451-ABA9EDDB4293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10" creationId="{81E9BFB5-732A-3255-506E-831F048E008B}"/>
            </ac:spMkLst>
          </pc:spChg>
          <pc:spChg chg="mod">
            <ac:chgData name="Alice FERRO" userId="8db2c54c-f8e7-4977-b4d5-ccc7296c3ad1" providerId="ADAL" clId="{95DC20A5-6A3E-4E7C-B782-CF6813E93E9B}" dt="2023-07-25T08:23:10.154" v="19"/>
            <ac:spMkLst>
              <pc:docMk/>
              <pc:sldMasterMk cId="729879184" sldId="2147483660"/>
              <pc:sldLayoutMk cId="2645224524" sldId="2147483661"/>
              <ac:spMk id="12" creationId="{218609EC-B914-C988-823D-563365010C07}"/>
            </ac:spMkLst>
          </pc:spChg>
          <pc:spChg chg="mod">
            <ac:chgData name="Alice FERRO" userId="8db2c54c-f8e7-4977-b4d5-ccc7296c3ad1" providerId="ADAL" clId="{95DC20A5-6A3E-4E7C-B782-CF6813E93E9B}" dt="2023-07-25T08:23:10.154" v="19"/>
            <ac:spMkLst>
              <pc:docMk/>
              <pc:sldMasterMk cId="729879184" sldId="2147483660"/>
              <pc:sldLayoutMk cId="2645224524" sldId="2147483661"/>
              <ac:spMk id="13" creationId="{391C9C72-D1E6-6C81-2B45-C3643B9E062E}"/>
            </ac:spMkLst>
          </pc:spChg>
          <pc:spChg chg="mod">
            <ac:chgData name="Alice FERRO" userId="8db2c54c-f8e7-4977-b4d5-ccc7296c3ad1" providerId="ADAL" clId="{95DC20A5-6A3E-4E7C-B782-CF6813E93E9B}" dt="2023-07-25T08:23:10.154" v="19"/>
            <ac:spMkLst>
              <pc:docMk/>
              <pc:sldMasterMk cId="729879184" sldId="2147483660"/>
              <pc:sldLayoutMk cId="2645224524" sldId="2147483661"/>
              <ac:spMk id="15" creationId="{191422D8-99F4-FA62-E382-B923FC5AE6F9}"/>
            </ac:spMkLst>
          </pc:spChg>
          <pc:spChg chg="mod">
            <ac:chgData name="Alice FERRO" userId="8db2c54c-f8e7-4977-b4d5-ccc7296c3ad1" providerId="ADAL" clId="{95DC20A5-6A3E-4E7C-B782-CF6813E93E9B}" dt="2023-07-25T08:23:10.154" v="19"/>
            <ac:spMkLst>
              <pc:docMk/>
              <pc:sldMasterMk cId="729879184" sldId="2147483660"/>
              <pc:sldLayoutMk cId="2645224524" sldId="2147483661"/>
              <ac:spMk id="16" creationId="{7DE97A41-9719-5BF6-B981-14DAFBC8AE3E}"/>
            </ac:spMkLst>
          </pc:spChg>
          <pc:spChg chg="mod">
            <ac:chgData name="Alice FERRO" userId="8db2c54c-f8e7-4977-b4d5-ccc7296c3ad1" providerId="ADAL" clId="{95DC20A5-6A3E-4E7C-B782-CF6813E93E9B}" dt="2023-07-25T08:23:10.154" v="19"/>
            <ac:spMkLst>
              <pc:docMk/>
              <pc:sldMasterMk cId="729879184" sldId="2147483660"/>
              <pc:sldLayoutMk cId="2645224524" sldId="2147483661"/>
              <ac:spMk id="18" creationId="{BBD3D13A-8F2E-53D0-F1BB-EB70474479DE}"/>
            </ac:spMkLst>
          </pc:spChg>
          <pc:spChg chg="mod">
            <ac:chgData name="Alice FERRO" userId="8db2c54c-f8e7-4977-b4d5-ccc7296c3ad1" providerId="ADAL" clId="{95DC20A5-6A3E-4E7C-B782-CF6813E93E9B}" dt="2023-07-25T08:23:10.154" v="19"/>
            <ac:spMkLst>
              <pc:docMk/>
              <pc:sldMasterMk cId="729879184" sldId="2147483660"/>
              <pc:sldLayoutMk cId="2645224524" sldId="2147483661"/>
              <ac:spMk id="19" creationId="{F4647B74-5C73-EB06-756D-069927E4BF80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0" creationId="{B43BA0DD-88B3-B2C7-1341-4F2559DC8857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1" creationId="{71C758DD-05DD-4986-69D9-DB64E28DA7AA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2" creationId="{FE5ADA14-BE6A-D645-04A1-46F72DFE0E64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3" creationId="{434F1BD7-7F81-A674-1819-3689A2D0DAC3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4" creationId="{E5004512-7407-0C92-D055-27FBA9B3ABB3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5" creationId="{B3ECDD20-8D08-589F-68CD-EBA38A22C1E8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6" creationId="{CD1D1447-1440-D567-D0C1-2754022896AB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7" creationId="{70BA3CC2-2C45-FE9D-621F-760D9715DDDE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8" creationId="{08287B4A-EE41-34EB-3C4D-28C3E83F6B9E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29" creationId="{0A0086E8-5C26-40A5-024F-67D695F43098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30" creationId="{6E66E731-B7BA-4343-414B-DBFBFDFEF483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31" creationId="{F2A24FB1-8EC4-8428-5703-BC8777606A77}"/>
            </ac:spMkLst>
          </pc:spChg>
          <pc:spChg chg="mod">
            <ac:chgData name="Alice FERRO" userId="8db2c54c-f8e7-4977-b4d5-ccc7296c3ad1" providerId="ADAL" clId="{95DC20A5-6A3E-4E7C-B782-CF6813E93E9B}" dt="2023-07-25T08:23:10.154" v="19"/>
            <ac:spMkLst>
              <pc:docMk/>
              <pc:sldMasterMk cId="729879184" sldId="2147483660"/>
              <pc:sldLayoutMk cId="2645224524" sldId="2147483661"/>
              <ac:spMk id="33" creationId="{D226A4F8-395B-441D-7BEC-48BB997C8E79}"/>
            </ac:spMkLst>
          </pc:spChg>
          <pc:spChg chg="mod">
            <ac:chgData name="Alice FERRO" userId="8db2c54c-f8e7-4977-b4d5-ccc7296c3ad1" providerId="ADAL" clId="{95DC20A5-6A3E-4E7C-B782-CF6813E93E9B}" dt="2023-07-25T08:23:10.154" v="19"/>
            <ac:spMkLst>
              <pc:docMk/>
              <pc:sldMasterMk cId="729879184" sldId="2147483660"/>
              <pc:sldLayoutMk cId="2645224524" sldId="2147483661"/>
              <ac:spMk id="34" creationId="{3A29FE97-68AC-628D-C5E7-05A52C994C1B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35" creationId="{C4B2303F-867F-723D-1989-3F2A9D061E0F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36" creationId="{1E64E732-5B37-310A-A861-C85AB6065552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37" creationId="{8484505E-A252-2EF9-68F5-9FC18D58BF23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38" creationId="{E94B46B7-C981-C95D-1A7A-148BE0E455CC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39" creationId="{15785D67-752B-485A-EA47-727BD055CDB4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40" creationId="{80621D9A-8364-DB28-10D2-4B33A698B34E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41" creationId="{896324E7-C748-66B7-2A08-28CFB0B39EE7}"/>
            </ac:spMkLst>
          </pc:spChg>
          <pc:spChg chg="add del mod">
            <ac:chgData name="Alice FERRO" userId="8db2c54c-f8e7-4977-b4d5-ccc7296c3ad1" providerId="ADAL" clId="{95DC20A5-6A3E-4E7C-B782-CF6813E93E9B}" dt="2023-07-25T08:23:20.224" v="20"/>
            <ac:spMkLst>
              <pc:docMk/>
              <pc:sldMasterMk cId="729879184" sldId="2147483660"/>
              <pc:sldLayoutMk cId="2645224524" sldId="2147483661"/>
              <ac:spMk id="42" creationId="{A194C31A-7B74-C7A8-0975-0EBF988F7DA6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43" creationId="{2287F996-8AC7-8C3D-9FC7-69C56DBDBAF7}"/>
            </ac:spMkLst>
          </pc:spChg>
          <pc:spChg chg="mod">
            <ac:chgData name="Alice FERRO" userId="8db2c54c-f8e7-4977-b4d5-ccc7296c3ad1" providerId="ADAL" clId="{95DC20A5-6A3E-4E7C-B782-CF6813E93E9B}" dt="2023-07-25T08:23:23.618" v="21"/>
            <ac:spMkLst>
              <pc:docMk/>
              <pc:sldMasterMk cId="729879184" sldId="2147483660"/>
              <pc:sldLayoutMk cId="2645224524" sldId="2147483661"/>
              <ac:spMk id="45" creationId="{CA6FED07-CB38-D5B8-5930-C42ABD0CFBA1}"/>
            </ac:spMkLst>
          </pc:spChg>
          <pc:spChg chg="mod">
            <ac:chgData name="Alice FERRO" userId="8db2c54c-f8e7-4977-b4d5-ccc7296c3ad1" providerId="ADAL" clId="{95DC20A5-6A3E-4E7C-B782-CF6813E93E9B}" dt="2023-07-25T08:23:23.618" v="21"/>
            <ac:spMkLst>
              <pc:docMk/>
              <pc:sldMasterMk cId="729879184" sldId="2147483660"/>
              <pc:sldLayoutMk cId="2645224524" sldId="2147483661"/>
              <ac:spMk id="46" creationId="{DE825599-78A7-FB76-594D-FDB3DA2748B0}"/>
            </ac:spMkLst>
          </pc:spChg>
          <pc:spChg chg="mod">
            <ac:chgData name="Alice FERRO" userId="8db2c54c-f8e7-4977-b4d5-ccc7296c3ad1" providerId="ADAL" clId="{95DC20A5-6A3E-4E7C-B782-CF6813E93E9B}" dt="2023-07-25T08:23:23.618" v="21"/>
            <ac:spMkLst>
              <pc:docMk/>
              <pc:sldMasterMk cId="729879184" sldId="2147483660"/>
              <pc:sldLayoutMk cId="2645224524" sldId="2147483661"/>
              <ac:spMk id="48" creationId="{25E7A603-8347-303A-4766-DE56A066793E}"/>
            </ac:spMkLst>
          </pc:spChg>
          <pc:spChg chg="mod">
            <ac:chgData name="Alice FERRO" userId="8db2c54c-f8e7-4977-b4d5-ccc7296c3ad1" providerId="ADAL" clId="{95DC20A5-6A3E-4E7C-B782-CF6813E93E9B}" dt="2023-07-25T08:23:23.618" v="21"/>
            <ac:spMkLst>
              <pc:docMk/>
              <pc:sldMasterMk cId="729879184" sldId="2147483660"/>
              <pc:sldLayoutMk cId="2645224524" sldId="2147483661"/>
              <ac:spMk id="49" creationId="{BDB13481-408E-0E68-446A-4F1BD1B6B3D3}"/>
            </ac:spMkLst>
          </pc:spChg>
          <pc:spChg chg="mod">
            <ac:chgData name="Alice FERRO" userId="8db2c54c-f8e7-4977-b4d5-ccc7296c3ad1" providerId="ADAL" clId="{95DC20A5-6A3E-4E7C-B782-CF6813E93E9B}" dt="2023-07-25T08:23:23.618" v="21"/>
            <ac:spMkLst>
              <pc:docMk/>
              <pc:sldMasterMk cId="729879184" sldId="2147483660"/>
              <pc:sldLayoutMk cId="2645224524" sldId="2147483661"/>
              <ac:spMk id="51" creationId="{FB443A7F-2136-D99C-38DC-4FE30503AFBF}"/>
            </ac:spMkLst>
          </pc:spChg>
          <pc:spChg chg="mod">
            <ac:chgData name="Alice FERRO" userId="8db2c54c-f8e7-4977-b4d5-ccc7296c3ad1" providerId="ADAL" clId="{95DC20A5-6A3E-4E7C-B782-CF6813E93E9B}" dt="2023-07-25T08:23:23.618" v="21"/>
            <ac:spMkLst>
              <pc:docMk/>
              <pc:sldMasterMk cId="729879184" sldId="2147483660"/>
              <pc:sldLayoutMk cId="2645224524" sldId="2147483661"/>
              <ac:spMk id="52" creationId="{56AE6F22-9023-5769-5042-02CC991C9A19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53" creationId="{8E22FFF2-BC32-E76F-5BDD-63A57B08D51E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54" creationId="{0388F32C-07A4-F364-A69C-BE5F93657738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55" creationId="{B35128A5-439E-670E-F5D6-6A92EEFB9E41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56" creationId="{E769CD93-6728-365D-9140-7F1BFC13BA98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57" creationId="{A08F9B91-F503-F53C-A845-385248AC06D2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58" creationId="{597AB4D1-7E0E-CB39-A79B-3E4FCD8A236D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59" creationId="{15FABD81-172F-FC97-2D65-DF378A704407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60" creationId="{D5FC81C5-B2C6-F2F4-AC73-0A6C76A78607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61" creationId="{AF6368CF-B4F9-2D3F-5607-FAD7B7A898A3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62" creationId="{0A3F0048-64F4-F732-8CD2-1A40CF0AB0EA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63" creationId="{26D0F7E0-A09C-499D-5C38-29921AD7236F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64" creationId="{2016E0E9-4716-CF6B-F4BC-AA0A0487862D}"/>
            </ac:spMkLst>
          </pc:spChg>
          <pc:spChg chg="mod">
            <ac:chgData name="Alice FERRO" userId="8db2c54c-f8e7-4977-b4d5-ccc7296c3ad1" providerId="ADAL" clId="{95DC20A5-6A3E-4E7C-B782-CF6813E93E9B}" dt="2023-07-25T08:23:23.618" v="21"/>
            <ac:spMkLst>
              <pc:docMk/>
              <pc:sldMasterMk cId="729879184" sldId="2147483660"/>
              <pc:sldLayoutMk cId="2645224524" sldId="2147483661"/>
              <ac:spMk id="66" creationId="{77BF6A10-E831-44A0-3538-D0FC3E9DDEBD}"/>
            </ac:spMkLst>
          </pc:spChg>
          <pc:spChg chg="mod">
            <ac:chgData name="Alice FERRO" userId="8db2c54c-f8e7-4977-b4d5-ccc7296c3ad1" providerId="ADAL" clId="{95DC20A5-6A3E-4E7C-B782-CF6813E93E9B}" dt="2023-07-25T08:23:23.618" v="21"/>
            <ac:spMkLst>
              <pc:docMk/>
              <pc:sldMasterMk cId="729879184" sldId="2147483660"/>
              <pc:sldLayoutMk cId="2645224524" sldId="2147483661"/>
              <ac:spMk id="67" creationId="{6C373DBC-C986-B22A-0858-180FE9A6AD12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68" creationId="{932D13A3-376F-AFE7-121D-7B34A9B8B39E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69" creationId="{DF76BA09-A8F3-6702-857C-EFAF9EE30C9F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70" creationId="{FB159FD9-02EB-389B-33DD-749DA6F8F037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71" creationId="{E92DD500-A22B-1A45-A2ED-555EDE5B7DC7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72" creationId="{24990DE6-C25D-B30D-DD33-0A1FCB6D99F8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73" creationId="{F930AEBE-063F-F637-76E3-1CEA91FDFDC5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74" creationId="{9A2DC390-A3D9-E668-55C1-5A5A558B4E3B}"/>
            </ac:spMkLst>
          </pc:spChg>
          <pc:spChg chg="add del mod">
            <ac:chgData name="Alice FERRO" userId="8db2c54c-f8e7-4977-b4d5-ccc7296c3ad1" providerId="ADAL" clId="{95DC20A5-6A3E-4E7C-B782-CF6813E93E9B}" dt="2023-07-25T08:23:25.134" v="22" actId="478"/>
            <ac:spMkLst>
              <pc:docMk/>
              <pc:sldMasterMk cId="729879184" sldId="2147483660"/>
              <pc:sldLayoutMk cId="2645224524" sldId="2147483661"/>
              <ac:spMk id="75" creationId="{B1F1A1AB-8D3A-3619-8658-E5B6092B649D}"/>
            </ac:spMkLst>
          </pc:spChg>
          <pc:spChg chg="add del mod">
            <ac:chgData name="Alice FERRO" userId="8db2c54c-f8e7-4977-b4d5-ccc7296c3ad1" providerId="ADAL" clId="{95DC20A5-6A3E-4E7C-B782-CF6813E93E9B}" dt="2023-07-25T08:24:45.894" v="32" actId="478"/>
            <ac:spMkLst>
              <pc:docMk/>
              <pc:sldMasterMk cId="729879184" sldId="2147483660"/>
              <pc:sldLayoutMk cId="2645224524" sldId="2147483661"/>
              <ac:spMk id="76" creationId="{4348B5A8-ADD7-3E46-72FA-12F9AA6C3124}"/>
            </ac:spMkLst>
          </pc:spChg>
          <pc:spChg chg="add del mod">
            <ac:chgData name="Alice FERRO" userId="8db2c54c-f8e7-4977-b4d5-ccc7296c3ad1" providerId="ADAL" clId="{95DC20A5-6A3E-4E7C-B782-CF6813E93E9B}" dt="2023-07-25T08:24:45.894" v="32" actId="478"/>
            <ac:spMkLst>
              <pc:docMk/>
              <pc:sldMasterMk cId="729879184" sldId="2147483660"/>
              <pc:sldLayoutMk cId="2645224524" sldId="2147483661"/>
              <ac:spMk id="77" creationId="{2AD42282-BFE1-D0DC-1476-D50B17F534CB}"/>
            </ac:spMkLst>
          </pc:spChg>
          <pc:spChg chg="add del mod">
            <ac:chgData name="Alice FERRO" userId="8db2c54c-f8e7-4977-b4d5-ccc7296c3ad1" providerId="ADAL" clId="{95DC20A5-6A3E-4E7C-B782-CF6813E93E9B}" dt="2023-07-25T08:24:45.894" v="32" actId="478"/>
            <ac:spMkLst>
              <pc:docMk/>
              <pc:sldMasterMk cId="729879184" sldId="2147483660"/>
              <pc:sldLayoutMk cId="2645224524" sldId="2147483661"/>
              <ac:spMk id="78" creationId="{87098AEF-62AD-BEE6-C4F0-A6196EFB6CA5}"/>
            </ac:spMkLst>
          </pc:spChg>
          <pc:spChg chg="mod">
            <ac:chgData name="Alice FERRO" userId="8db2c54c-f8e7-4977-b4d5-ccc7296c3ad1" providerId="ADAL" clId="{95DC20A5-6A3E-4E7C-B782-CF6813E93E9B}" dt="2023-07-25T08:25:01.987" v="36"/>
            <ac:spMkLst>
              <pc:docMk/>
              <pc:sldMasterMk cId="729879184" sldId="2147483660"/>
              <pc:sldLayoutMk cId="2645224524" sldId="2147483661"/>
              <ac:spMk id="81" creationId="{9AE829BE-AAF6-1A69-EEE7-E0344302D475}"/>
            </ac:spMkLst>
          </pc:spChg>
          <pc:spChg chg="mod">
            <ac:chgData name="Alice FERRO" userId="8db2c54c-f8e7-4977-b4d5-ccc7296c3ad1" providerId="ADAL" clId="{95DC20A5-6A3E-4E7C-B782-CF6813E93E9B}" dt="2023-07-25T08:25:01.987" v="36"/>
            <ac:spMkLst>
              <pc:docMk/>
              <pc:sldMasterMk cId="729879184" sldId="2147483660"/>
              <pc:sldLayoutMk cId="2645224524" sldId="2147483661"/>
              <ac:spMk id="82" creationId="{7A194E1D-BE09-3ED7-0FED-A580C962032F}"/>
            </ac:spMkLst>
          </pc:spChg>
          <pc:spChg chg="mod">
            <ac:chgData name="Alice FERRO" userId="8db2c54c-f8e7-4977-b4d5-ccc7296c3ad1" providerId="ADAL" clId="{95DC20A5-6A3E-4E7C-B782-CF6813E93E9B}" dt="2023-07-25T09:55:01.326" v="741" actId="14100"/>
            <ac:spMkLst>
              <pc:docMk/>
              <pc:sldMasterMk cId="729879184" sldId="2147483660"/>
              <pc:sldLayoutMk cId="2645224524" sldId="2147483661"/>
              <ac:spMk id="84" creationId="{5EA6DEDB-2DDF-5C6D-269D-27D3EDD3BA62}"/>
            </ac:spMkLst>
          </pc:spChg>
          <pc:spChg chg="mod">
            <ac:chgData name="Alice FERRO" userId="8db2c54c-f8e7-4977-b4d5-ccc7296c3ad1" providerId="ADAL" clId="{95DC20A5-6A3E-4E7C-B782-CF6813E93E9B}" dt="2023-07-25T08:25:55.315" v="53"/>
            <ac:spMkLst>
              <pc:docMk/>
              <pc:sldMasterMk cId="729879184" sldId="2147483660"/>
              <pc:sldLayoutMk cId="2645224524" sldId="2147483661"/>
              <ac:spMk id="85" creationId="{ED6673D4-458D-603B-9C8D-596156A221BA}"/>
            </ac:spMkLst>
          </pc:spChg>
          <pc:spChg chg="mod topLvl">
            <ac:chgData name="Alice FERRO" userId="8db2c54c-f8e7-4977-b4d5-ccc7296c3ad1" providerId="ADAL" clId="{95DC20A5-6A3E-4E7C-B782-CF6813E93E9B}" dt="2023-07-25T09:55:06.207" v="742" actId="1076"/>
            <ac:spMkLst>
              <pc:docMk/>
              <pc:sldMasterMk cId="729879184" sldId="2147483660"/>
              <pc:sldLayoutMk cId="2645224524" sldId="2147483661"/>
              <ac:spMk id="87" creationId="{BE3309F6-1E3D-EBB4-2FD1-9C2383EA9045}"/>
            </ac:spMkLst>
          </pc:spChg>
          <pc:spChg chg="mod topLvl">
            <ac:chgData name="Alice FERRO" userId="8db2c54c-f8e7-4977-b4d5-ccc7296c3ad1" providerId="ADAL" clId="{95DC20A5-6A3E-4E7C-B782-CF6813E93E9B}" dt="2023-07-25T08:33:03.622" v="246" actId="1076"/>
            <ac:spMkLst>
              <pc:docMk/>
              <pc:sldMasterMk cId="729879184" sldId="2147483660"/>
              <pc:sldLayoutMk cId="2645224524" sldId="2147483661"/>
              <ac:spMk id="88" creationId="{CCEDB91F-1236-7535-8023-74F0E416DF22}"/>
            </ac:spMkLst>
          </pc:spChg>
          <pc:spChg chg="mod">
            <ac:chgData name="Alice FERRO" userId="8db2c54c-f8e7-4977-b4d5-ccc7296c3ad1" providerId="ADAL" clId="{95DC20A5-6A3E-4E7C-B782-CF6813E93E9B}" dt="2023-07-25T09:51:06.542" v="706" actId="207"/>
            <ac:spMkLst>
              <pc:docMk/>
              <pc:sldMasterMk cId="729879184" sldId="2147483660"/>
              <pc:sldLayoutMk cId="2645224524" sldId="2147483661"/>
              <ac:spMk id="90" creationId="{1CEA9EEE-AB04-F691-380E-3020CE7C4C9D}"/>
            </ac:spMkLst>
          </pc:spChg>
          <pc:spChg chg="mod">
            <ac:chgData name="Alice FERRO" userId="8db2c54c-f8e7-4977-b4d5-ccc7296c3ad1" providerId="ADAL" clId="{95DC20A5-6A3E-4E7C-B782-CF6813E93E9B}" dt="2023-07-25T08:27:01.623" v="71"/>
            <ac:spMkLst>
              <pc:docMk/>
              <pc:sldMasterMk cId="729879184" sldId="2147483660"/>
              <pc:sldLayoutMk cId="2645224524" sldId="2147483661"/>
              <ac:spMk id="91" creationId="{D69FF324-EF13-DDB3-CAA6-9627B1E55A35}"/>
            </ac:spMkLst>
          </pc:spChg>
          <pc:spChg chg="add del mod">
            <ac:chgData name="Alice FERRO" userId="8db2c54c-f8e7-4977-b4d5-ccc7296c3ad1" providerId="ADAL" clId="{95DC20A5-6A3E-4E7C-B782-CF6813E93E9B}" dt="2023-07-25T08:33:27.458" v="252" actId="478"/>
            <ac:spMkLst>
              <pc:docMk/>
              <pc:sldMasterMk cId="729879184" sldId="2147483660"/>
              <pc:sldLayoutMk cId="2645224524" sldId="2147483661"/>
              <ac:spMk id="92" creationId="{4DA5EF12-6B96-29F7-CA7A-6862F2CC1DDE}"/>
            </ac:spMkLst>
          </pc:spChg>
          <pc:spChg chg="add mod">
            <ac:chgData name="Alice FERRO" userId="8db2c54c-f8e7-4977-b4d5-ccc7296c3ad1" providerId="ADAL" clId="{95DC20A5-6A3E-4E7C-B782-CF6813E93E9B}" dt="2023-07-25T09:52:39.361" v="714" actId="20577"/>
            <ac:spMkLst>
              <pc:docMk/>
              <pc:sldMasterMk cId="729879184" sldId="2147483660"/>
              <pc:sldLayoutMk cId="2645224524" sldId="2147483661"/>
              <ac:spMk id="93" creationId="{B97C7E85-88EF-6139-A573-C8E1B4C473C0}"/>
            </ac:spMkLst>
          </pc:spChg>
          <pc:grpChg chg="add del mod">
            <ac:chgData name="Alice FERRO" userId="8db2c54c-f8e7-4977-b4d5-ccc7296c3ad1" providerId="ADAL" clId="{95DC20A5-6A3E-4E7C-B782-CF6813E93E9B}" dt="2023-07-25T08:26:37.536" v="64" actId="165"/>
            <ac:grpSpMkLst>
              <pc:docMk/>
              <pc:sldMasterMk cId="729879184" sldId="2147483660"/>
              <pc:sldLayoutMk cId="2645224524" sldId="2147483661"/>
              <ac:grpSpMk id="9" creationId="{6FB6D59B-6F26-ABE2-2D22-AAD6E0B7FA96}"/>
            </ac:grpSpMkLst>
          </pc:grpChg>
          <pc:grpChg chg="add del mod">
            <ac:chgData name="Alice FERRO" userId="8db2c54c-f8e7-4977-b4d5-ccc7296c3ad1" providerId="ADAL" clId="{95DC20A5-6A3E-4E7C-B782-CF6813E93E9B}" dt="2023-07-25T08:23:20.224" v="20"/>
            <ac:grpSpMkLst>
              <pc:docMk/>
              <pc:sldMasterMk cId="729879184" sldId="2147483660"/>
              <pc:sldLayoutMk cId="2645224524" sldId="2147483661"/>
              <ac:grpSpMk id="11" creationId="{67F56C65-46CD-3F25-A4C0-8D04F36A485E}"/>
            </ac:grpSpMkLst>
          </pc:grpChg>
          <pc:grpChg chg="add del mod">
            <ac:chgData name="Alice FERRO" userId="8db2c54c-f8e7-4977-b4d5-ccc7296c3ad1" providerId="ADAL" clId="{95DC20A5-6A3E-4E7C-B782-CF6813E93E9B}" dt="2023-07-25T08:23:20.224" v="20"/>
            <ac:grpSpMkLst>
              <pc:docMk/>
              <pc:sldMasterMk cId="729879184" sldId="2147483660"/>
              <pc:sldLayoutMk cId="2645224524" sldId="2147483661"/>
              <ac:grpSpMk id="14" creationId="{9439B675-72E8-585C-702D-4AC3A44C7576}"/>
            </ac:grpSpMkLst>
          </pc:grpChg>
          <pc:grpChg chg="add del mod">
            <ac:chgData name="Alice FERRO" userId="8db2c54c-f8e7-4977-b4d5-ccc7296c3ad1" providerId="ADAL" clId="{95DC20A5-6A3E-4E7C-B782-CF6813E93E9B}" dt="2023-07-25T08:23:20.224" v="20"/>
            <ac:grpSpMkLst>
              <pc:docMk/>
              <pc:sldMasterMk cId="729879184" sldId="2147483660"/>
              <pc:sldLayoutMk cId="2645224524" sldId="2147483661"/>
              <ac:grpSpMk id="17" creationId="{5AD1900C-2960-0D09-FE93-FE070548E3E6}"/>
            </ac:grpSpMkLst>
          </pc:grpChg>
          <pc:grpChg chg="add del mod">
            <ac:chgData name="Alice FERRO" userId="8db2c54c-f8e7-4977-b4d5-ccc7296c3ad1" providerId="ADAL" clId="{95DC20A5-6A3E-4E7C-B782-CF6813E93E9B}" dt="2023-07-25T08:23:20.224" v="20"/>
            <ac:grpSpMkLst>
              <pc:docMk/>
              <pc:sldMasterMk cId="729879184" sldId="2147483660"/>
              <pc:sldLayoutMk cId="2645224524" sldId="2147483661"/>
              <ac:grpSpMk id="32" creationId="{522CA80C-94DB-6678-E55C-3A7F4E92D686}"/>
            </ac:grpSpMkLst>
          </pc:grpChg>
          <pc:grpChg chg="add del mod">
            <ac:chgData name="Alice FERRO" userId="8db2c54c-f8e7-4977-b4d5-ccc7296c3ad1" providerId="ADAL" clId="{95DC20A5-6A3E-4E7C-B782-CF6813E93E9B}" dt="2023-07-25T08:23:25.134" v="22" actId="478"/>
            <ac:grpSpMkLst>
              <pc:docMk/>
              <pc:sldMasterMk cId="729879184" sldId="2147483660"/>
              <pc:sldLayoutMk cId="2645224524" sldId="2147483661"/>
              <ac:grpSpMk id="44" creationId="{9A4A7CA6-B4C9-AE29-0743-99AC45C63117}"/>
            </ac:grpSpMkLst>
          </pc:grpChg>
          <pc:grpChg chg="add del mod">
            <ac:chgData name="Alice FERRO" userId="8db2c54c-f8e7-4977-b4d5-ccc7296c3ad1" providerId="ADAL" clId="{95DC20A5-6A3E-4E7C-B782-CF6813E93E9B}" dt="2023-07-25T08:23:25.134" v="22" actId="478"/>
            <ac:grpSpMkLst>
              <pc:docMk/>
              <pc:sldMasterMk cId="729879184" sldId="2147483660"/>
              <pc:sldLayoutMk cId="2645224524" sldId="2147483661"/>
              <ac:grpSpMk id="47" creationId="{72C388CE-6956-6C05-04C5-BF0D336ABCE7}"/>
            </ac:grpSpMkLst>
          </pc:grpChg>
          <pc:grpChg chg="add del mod">
            <ac:chgData name="Alice FERRO" userId="8db2c54c-f8e7-4977-b4d5-ccc7296c3ad1" providerId="ADAL" clId="{95DC20A5-6A3E-4E7C-B782-CF6813E93E9B}" dt="2023-07-25T08:23:25.134" v="22" actId="478"/>
            <ac:grpSpMkLst>
              <pc:docMk/>
              <pc:sldMasterMk cId="729879184" sldId="2147483660"/>
              <pc:sldLayoutMk cId="2645224524" sldId="2147483661"/>
              <ac:grpSpMk id="50" creationId="{830E709A-D22B-50A1-8EC4-58B2DA137E24}"/>
            </ac:grpSpMkLst>
          </pc:grpChg>
          <pc:grpChg chg="add del mod">
            <ac:chgData name="Alice FERRO" userId="8db2c54c-f8e7-4977-b4d5-ccc7296c3ad1" providerId="ADAL" clId="{95DC20A5-6A3E-4E7C-B782-CF6813E93E9B}" dt="2023-07-25T08:23:25.134" v="22" actId="478"/>
            <ac:grpSpMkLst>
              <pc:docMk/>
              <pc:sldMasterMk cId="729879184" sldId="2147483660"/>
              <pc:sldLayoutMk cId="2645224524" sldId="2147483661"/>
              <ac:grpSpMk id="65" creationId="{A7041635-A53E-3B30-E431-214C051E6DE4}"/>
            </ac:grpSpMkLst>
          </pc:grpChg>
          <pc:grpChg chg="add mod">
            <ac:chgData name="Alice FERRO" userId="8db2c54c-f8e7-4977-b4d5-ccc7296c3ad1" providerId="ADAL" clId="{95DC20A5-6A3E-4E7C-B782-CF6813E93E9B}" dt="2023-07-25T08:25:14.408" v="41" actId="1076"/>
            <ac:grpSpMkLst>
              <pc:docMk/>
              <pc:sldMasterMk cId="729879184" sldId="2147483660"/>
              <pc:sldLayoutMk cId="2645224524" sldId="2147483661"/>
              <ac:grpSpMk id="80" creationId="{C4B28E43-4D79-22C2-00BF-E531134B092D}"/>
            </ac:grpSpMkLst>
          </pc:grpChg>
          <pc:grpChg chg="add mod">
            <ac:chgData name="Alice FERRO" userId="8db2c54c-f8e7-4977-b4d5-ccc7296c3ad1" providerId="ADAL" clId="{95DC20A5-6A3E-4E7C-B782-CF6813E93E9B}" dt="2023-07-25T09:54:57.102" v="740" actId="14100"/>
            <ac:grpSpMkLst>
              <pc:docMk/>
              <pc:sldMasterMk cId="729879184" sldId="2147483660"/>
              <pc:sldLayoutMk cId="2645224524" sldId="2147483661"/>
              <ac:grpSpMk id="83" creationId="{E72624C0-4863-646A-2C83-59F70FFABA1D}"/>
            </ac:grpSpMkLst>
          </pc:grpChg>
          <pc:grpChg chg="add del mod">
            <ac:chgData name="Alice FERRO" userId="8db2c54c-f8e7-4977-b4d5-ccc7296c3ad1" providerId="ADAL" clId="{95DC20A5-6A3E-4E7C-B782-CF6813E93E9B}" dt="2023-07-25T08:33:01.420" v="245" actId="165"/>
            <ac:grpSpMkLst>
              <pc:docMk/>
              <pc:sldMasterMk cId="729879184" sldId="2147483660"/>
              <pc:sldLayoutMk cId="2645224524" sldId="2147483661"/>
              <ac:grpSpMk id="86" creationId="{B24FEB5B-3C60-9A40-9552-9493C117B26F}"/>
            </ac:grpSpMkLst>
          </pc:grpChg>
          <pc:grpChg chg="add mod">
            <ac:chgData name="Alice FERRO" userId="8db2c54c-f8e7-4977-b4d5-ccc7296c3ad1" providerId="ADAL" clId="{95DC20A5-6A3E-4E7C-B782-CF6813E93E9B}" dt="2023-07-25T09:53:59.695" v="735" actId="1076"/>
            <ac:grpSpMkLst>
              <pc:docMk/>
              <pc:sldMasterMk cId="729879184" sldId="2147483660"/>
              <pc:sldLayoutMk cId="2645224524" sldId="2147483661"/>
              <ac:grpSpMk id="89" creationId="{50F8CF91-2420-4ADE-1685-369BA5E6D4BD}"/>
            </ac:grpSpMkLst>
          </pc:grpChg>
          <pc:grpChg chg="add mod ord">
            <ac:chgData name="Alice FERRO" userId="8db2c54c-f8e7-4977-b4d5-ccc7296c3ad1" providerId="ADAL" clId="{95DC20A5-6A3E-4E7C-B782-CF6813E93E9B}" dt="2023-07-25T09:54:05.795" v="737" actId="1076"/>
            <ac:grpSpMkLst>
              <pc:docMk/>
              <pc:sldMasterMk cId="729879184" sldId="2147483660"/>
              <pc:sldLayoutMk cId="2645224524" sldId="2147483661"/>
              <ac:grpSpMk id="94" creationId="{D8956420-00DD-50AD-6B4A-B0A123B50F85}"/>
            </ac:grpSpMkLst>
          </pc:grpChg>
          <pc:picChg chg="add mod ord">
            <ac:chgData name="Alice FERRO" userId="8db2c54c-f8e7-4977-b4d5-ccc7296c3ad1" providerId="ADAL" clId="{95DC20A5-6A3E-4E7C-B782-CF6813E93E9B}" dt="2023-07-25T09:05:11.612" v="392" actId="1035"/>
            <ac:picMkLst>
              <pc:docMk/>
              <pc:sldMasterMk cId="729879184" sldId="2147483660"/>
              <pc:sldLayoutMk cId="2645224524" sldId="2147483661"/>
              <ac:picMk id="79" creationId="{1860306F-39B1-8F81-24CC-3A08C5212D73}"/>
            </ac:picMkLst>
          </pc:picChg>
        </pc:sldLayoutChg>
        <pc:sldLayoutChg chg="addSp delSp modSp new mod replId">
          <pc:chgData name="Alice FERRO" userId="8db2c54c-f8e7-4977-b4d5-ccc7296c3ad1" providerId="ADAL" clId="{95DC20A5-6A3E-4E7C-B782-CF6813E93E9B}" dt="2023-07-25T09:47:26.380" v="589" actId="20577"/>
          <pc:sldLayoutMkLst>
            <pc:docMk/>
            <pc:sldMasterMk cId="729879184" sldId="2147483660"/>
            <pc:sldLayoutMk cId="1929380654" sldId="2147483662"/>
          </pc:sldLayoutMkLst>
          <pc:spChg chg="del">
            <ac:chgData name="Alice FERRO" userId="8db2c54c-f8e7-4977-b4d5-ccc7296c3ad1" providerId="ADAL" clId="{95DC20A5-6A3E-4E7C-B782-CF6813E93E9B}" dt="2023-07-25T08:35:04.382" v="272" actId="478"/>
            <ac:spMkLst>
              <pc:docMk/>
              <pc:sldMasterMk cId="729879184" sldId="2147483660"/>
              <pc:sldLayoutMk cId="1929380654" sldId="2147483662"/>
              <ac:spMk id="2" creationId="{3E0BABCA-CC4A-EC9F-1BC9-D82F0883A870}"/>
            </ac:spMkLst>
          </pc:spChg>
          <pc:spChg chg="del">
            <ac:chgData name="Alice FERRO" userId="8db2c54c-f8e7-4977-b4d5-ccc7296c3ad1" providerId="ADAL" clId="{95DC20A5-6A3E-4E7C-B782-CF6813E93E9B}" dt="2023-07-25T08:35:05.992" v="273" actId="478"/>
            <ac:spMkLst>
              <pc:docMk/>
              <pc:sldMasterMk cId="729879184" sldId="2147483660"/>
              <pc:sldLayoutMk cId="1929380654" sldId="2147483662"/>
              <ac:spMk id="3" creationId="{1124DB0C-99DE-9E5C-ED61-D51E7C3BDC63}"/>
            </ac:spMkLst>
          </pc:spChg>
          <pc:spChg chg="del">
            <ac:chgData name="Alice FERRO" userId="8db2c54c-f8e7-4977-b4d5-ccc7296c3ad1" providerId="ADAL" clId="{95DC20A5-6A3E-4E7C-B782-CF6813E93E9B}" dt="2023-07-25T08:35:39.928" v="279" actId="478"/>
            <ac:spMkLst>
              <pc:docMk/>
              <pc:sldMasterMk cId="729879184" sldId="2147483660"/>
              <pc:sldLayoutMk cId="1929380654" sldId="2147483662"/>
              <ac:spMk id="4" creationId="{0C2C4794-965B-86D7-41CA-F6C8C7DF47BF}"/>
            </ac:spMkLst>
          </pc:spChg>
          <pc:spChg chg="del">
            <ac:chgData name="Alice FERRO" userId="8db2c54c-f8e7-4977-b4d5-ccc7296c3ad1" providerId="ADAL" clId="{95DC20A5-6A3E-4E7C-B782-CF6813E93E9B}" dt="2023-07-25T08:35:39.928" v="279" actId="478"/>
            <ac:spMkLst>
              <pc:docMk/>
              <pc:sldMasterMk cId="729879184" sldId="2147483660"/>
              <pc:sldLayoutMk cId="1929380654" sldId="2147483662"/>
              <ac:spMk id="5" creationId="{E6EA7170-4127-4564-827E-5988D6DD9E82}"/>
            </ac:spMkLst>
          </pc:spChg>
          <pc:spChg chg="del">
            <ac:chgData name="Alice FERRO" userId="8db2c54c-f8e7-4977-b4d5-ccc7296c3ad1" providerId="ADAL" clId="{95DC20A5-6A3E-4E7C-B782-CF6813E93E9B}" dt="2023-07-25T08:35:39.928" v="279" actId="478"/>
            <ac:spMkLst>
              <pc:docMk/>
              <pc:sldMasterMk cId="729879184" sldId="2147483660"/>
              <pc:sldLayoutMk cId="1929380654" sldId="2147483662"/>
              <ac:spMk id="6" creationId="{C1CB9CC6-27B9-D0BD-8439-87A97B17320B}"/>
            </ac:spMkLst>
          </pc:spChg>
          <pc:spChg chg="add del">
            <ac:chgData name="Alice FERRO" userId="8db2c54c-f8e7-4977-b4d5-ccc7296c3ad1" providerId="ADAL" clId="{95DC20A5-6A3E-4E7C-B782-CF6813E93E9B}" dt="2023-07-25T08:35:20.720" v="275" actId="478"/>
            <ac:spMkLst>
              <pc:docMk/>
              <pc:sldMasterMk cId="729879184" sldId="2147483660"/>
              <pc:sldLayoutMk cId="1929380654" sldId="2147483662"/>
              <ac:spMk id="8" creationId="{8C01486B-9B7E-BC54-231E-D64E3BF7ABA4}"/>
            </ac:spMkLst>
          </pc:spChg>
          <pc:spChg chg="add mod">
            <ac:chgData name="Alice FERRO" userId="8db2c54c-f8e7-4977-b4d5-ccc7296c3ad1" providerId="ADAL" clId="{95DC20A5-6A3E-4E7C-B782-CF6813E93E9B}" dt="2023-07-25T09:45:57.832" v="559" actId="14100"/>
            <ac:spMkLst>
              <pc:docMk/>
              <pc:sldMasterMk cId="729879184" sldId="2147483660"/>
              <pc:sldLayoutMk cId="1929380654" sldId="2147483662"/>
              <ac:spMk id="9" creationId="{FBF3717E-0F88-52D8-10B4-70DE88A84C2A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0" creationId="{B162D22A-BFCA-2C37-2B9B-AFECCC85BDC3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1" creationId="{386BF6B4-4D86-308A-A92F-EFC56F17CAB3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2" creationId="{584C4C06-6B1C-140B-1DE5-FE91FDA6E932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3" creationId="{DBEAF2A3-1D49-8E2F-8C32-40C4DEB20C36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4" creationId="{FEBB90B8-7D5A-8D78-DB3F-4159EF3A4BC1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5" creationId="{70C5BA5A-E70C-9C9C-6647-0C80C6175FC0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6" creationId="{09C48483-90C7-18B8-D4BF-FB715C62BB4D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7" creationId="{C49F6A7E-A54E-EA57-643C-6D9CACC64B5A}"/>
            </ac:spMkLst>
          </pc:spChg>
          <pc:spChg chg="add del mod">
            <ac:chgData name="Alice FERRO" userId="8db2c54c-f8e7-4977-b4d5-ccc7296c3ad1" providerId="ADAL" clId="{95DC20A5-6A3E-4E7C-B782-CF6813E93E9B}" dt="2023-07-25T08:35:57.197" v="289" actId="478"/>
            <ac:spMkLst>
              <pc:docMk/>
              <pc:sldMasterMk cId="729879184" sldId="2147483660"/>
              <pc:sldLayoutMk cId="1929380654" sldId="2147483662"/>
              <ac:spMk id="18" creationId="{A4140C0E-38C1-BABB-DDEB-8E4D93FF2607}"/>
            </ac:spMkLst>
          </pc:spChg>
          <pc:spChg chg="del mod topLvl">
            <ac:chgData name="Alice FERRO" userId="8db2c54c-f8e7-4977-b4d5-ccc7296c3ad1" providerId="ADAL" clId="{95DC20A5-6A3E-4E7C-B782-CF6813E93E9B}" dt="2023-07-25T09:12:33.666" v="500" actId="478"/>
            <ac:spMkLst>
              <pc:docMk/>
              <pc:sldMasterMk cId="729879184" sldId="2147483660"/>
              <pc:sldLayoutMk cId="1929380654" sldId="2147483662"/>
              <ac:spMk id="21" creationId="{7B728C07-6583-7EC4-43AA-33A5674BB244}"/>
            </ac:spMkLst>
          </pc:spChg>
          <pc:spChg chg="mod topLvl">
            <ac:chgData name="Alice FERRO" userId="8db2c54c-f8e7-4977-b4d5-ccc7296c3ad1" providerId="ADAL" clId="{95DC20A5-6A3E-4E7C-B782-CF6813E93E9B}" dt="2023-07-25T09:12:33.666" v="500" actId="478"/>
            <ac:spMkLst>
              <pc:docMk/>
              <pc:sldMasterMk cId="729879184" sldId="2147483660"/>
              <pc:sldLayoutMk cId="1929380654" sldId="2147483662"/>
              <ac:spMk id="22" creationId="{07469A4F-8ACA-6C3F-5C6C-1CC9882F928F}"/>
            </ac:spMkLst>
          </pc:spChg>
          <pc:spChg chg="add mod">
            <ac:chgData name="Alice FERRO" userId="8db2c54c-f8e7-4977-b4d5-ccc7296c3ad1" providerId="ADAL" clId="{95DC20A5-6A3E-4E7C-B782-CF6813E93E9B}" dt="2023-07-25T09:47:26.380" v="589" actId="20577"/>
            <ac:spMkLst>
              <pc:docMk/>
              <pc:sldMasterMk cId="729879184" sldId="2147483660"/>
              <pc:sldLayoutMk cId="1929380654" sldId="2147483662"/>
              <ac:spMk id="23" creationId="{1011F454-30C4-C0CA-D3AA-4ACFB26EA728}"/>
            </ac:spMkLst>
          </pc:spChg>
          <pc:grpChg chg="add del mod">
            <ac:chgData name="Alice FERRO" userId="8db2c54c-f8e7-4977-b4d5-ccc7296c3ad1" providerId="ADAL" clId="{95DC20A5-6A3E-4E7C-B782-CF6813E93E9B}" dt="2023-07-25T09:12:33.666" v="500" actId="478"/>
            <ac:grpSpMkLst>
              <pc:docMk/>
              <pc:sldMasterMk cId="729879184" sldId="2147483660"/>
              <pc:sldLayoutMk cId="1929380654" sldId="2147483662"/>
              <ac:grpSpMk id="20" creationId="{953BEABB-85F3-0D76-D826-CF424543FA94}"/>
            </ac:grpSpMkLst>
          </pc:grpChg>
          <pc:picChg chg="add mod">
            <ac:chgData name="Alice FERRO" userId="8db2c54c-f8e7-4977-b4d5-ccc7296c3ad1" providerId="ADAL" clId="{95DC20A5-6A3E-4E7C-B782-CF6813E93E9B}" dt="2023-07-25T09:46:03.766" v="560" actId="14100"/>
            <ac:picMkLst>
              <pc:docMk/>
              <pc:sldMasterMk cId="729879184" sldId="2147483660"/>
              <pc:sldLayoutMk cId="1929380654" sldId="2147483662"/>
              <ac:picMk id="19" creationId="{13CA930B-4466-3D92-C0BA-ECDBF9BAA195}"/>
            </ac:picMkLst>
          </pc:picChg>
        </pc:sldLayoutChg>
        <pc:sldLayoutChg chg="addSp delSp modSp new mod replId">
          <pc:chgData name="Alice FERRO" userId="8db2c54c-f8e7-4977-b4d5-ccc7296c3ad1" providerId="ADAL" clId="{95DC20A5-6A3E-4E7C-B782-CF6813E93E9B}" dt="2023-07-25T09:46:29.886" v="566" actId="1036"/>
          <pc:sldLayoutMkLst>
            <pc:docMk/>
            <pc:sldMasterMk cId="729879184" sldId="2147483660"/>
            <pc:sldLayoutMk cId="613407641" sldId="2147483663"/>
          </pc:sldLayoutMkLst>
          <pc:spChg chg="del">
            <ac:chgData name="Alice FERRO" userId="8db2c54c-f8e7-4977-b4d5-ccc7296c3ad1" providerId="ADAL" clId="{95DC20A5-6A3E-4E7C-B782-CF6813E93E9B}" dt="2023-07-25T08:59:02.540" v="296" actId="478"/>
            <ac:spMkLst>
              <pc:docMk/>
              <pc:sldMasterMk cId="729879184" sldId="2147483660"/>
              <pc:sldLayoutMk cId="613407641" sldId="2147483663"/>
              <ac:spMk id="2" creationId="{45C31813-E17A-5F47-789D-D665F121B735}"/>
            </ac:spMkLst>
          </pc:spChg>
          <pc:spChg chg="del">
            <ac:chgData name="Alice FERRO" userId="8db2c54c-f8e7-4977-b4d5-ccc7296c3ad1" providerId="ADAL" clId="{95DC20A5-6A3E-4E7C-B782-CF6813E93E9B}" dt="2023-07-25T08:59:04.502" v="297" actId="478"/>
            <ac:spMkLst>
              <pc:docMk/>
              <pc:sldMasterMk cId="729879184" sldId="2147483660"/>
              <pc:sldLayoutMk cId="613407641" sldId="2147483663"/>
              <ac:spMk id="3" creationId="{CEA7ACD6-2E67-F581-968A-735D34A6F010}"/>
            </ac:spMkLst>
          </pc:spChg>
          <pc:spChg chg="del">
            <ac:chgData name="Alice FERRO" userId="8db2c54c-f8e7-4977-b4d5-ccc7296c3ad1" providerId="ADAL" clId="{95DC20A5-6A3E-4E7C-B782-CF6813E93E9B}" dt="2023-07-25T08:59:08.527" v="298" actId="478"/>
            <ac:spMkLst>
              <pc:docMk/>
              <pc:sldMasterMk cId="729879184" sldId="2147483660"/>
              <pc:sldLayoutMk cId="613407641" sldId="2147483663"/>
              <ac:spMk id="4" creationId="{E6401DAE-8D05-D9EC-A497-2BDE4ACFA41A}"/>
            </ac:spMkLst>
          </pc:spChg>
          <pc:spChg chg="del">
            <ac:chgData name="Alice FERRO" userId="8db2c54c-f8e7-4977-b4d5-ccc7296c3ad1" providerId="ADAL" clId="{95DC20A5-6A3E-4E7C-B782-CF6813E93E9B}" dt="2023-07-25T08:59:08.527" v="298" actId="478"/>
            <ac:spMkLst>
              <pc:docMk/>
              <pc:sldMasterMk cId="729879184" sldId="2147483660"/>
              <pc:sldLayoutMk cId="613407641" sldId="2147483663"/>
              <ac:spMk id="5" creationId="{CFF64CE2-1407-F723-5344-402ABB1F40CC}"/>
            </ac:spMkLst>
          </pc:spChg>
          <pc:spChg chg="del">
            <ac:chgData name="Alice FERRO" userId="8db2c54c-f8e7-4977-b4d5-ccc7296c3ad1" providerId="ADAL" clId="{95DC20A5-6A3E-4E7C-B782-CF6813E93E9B}" dt="2023-07-25T08:59:08.527" v="298" actId="478"/>
            <ac:spMkLst>
              <pc:docMk/>
              <pc:sldMasterMk cId="729879184" sldId="2147483660"/>
              <pc:sldLayoutMk cId="613407641" sldId="2147483663"/>
              <ac:spMk id="6" creationId="{881AC60E-384C-8BB7-080B-420953A2AE5C}"/>
            </ac:spMkLst>
          </pc:spChg>
          <pc:spChg chg="add mod">
            <ac:chgData name="Alice FERRO" userId="8db2c54c-f8e7-4977-b4d5-ccc7296c3ad1" providerId="ADAL" clId="{95DC20A5-6A3E-4E7C-B782-CF6813E93E9B}" dt="2023-07-25T09:44:58.835" v="552" actId="208"/>
            <ac:spMkLst>
              <pc:docMk/>
              <pc:sldMasterMk cId="729879184" sldId="2147483660"/>
              <pc:sldLayoutMk cId="613407641" sldId="2147483663"/>
              <ac:spMk id="7" creationId="{3365BD6C-5C48-AC98-A881-75CBAFE1CF29}"/>
            </ac:spMkLst>
          </pc:spChg>
          <pc:spChg chg="add mod">
            <ac:chgData name="Alice FERRO" userId="8db2c54c-f8e7-4977-b4d5-ccc7296c3ad1" providerId="ADAL" clId="{95DC20A5-6A3E-4E7C-B782-CF6813E93E9B}" dt="2023-07-25T09:00:34.515" v="312" actId="1076"/>
            <ac:spMkLst>
              <pc:docMk/>
              <pc:sldMasterMk cId="729879184" sldId="2147483660"/>
              <pc:sldLayoutMk cId="613407641" sldId="2147483663"/>
              <ac:spMk id="9" creationId="{DF4C65D8-822B-E026-0A48-83DB43F51358}"/>
            </ac:spMkLst>
          </pc:spChg>
          <pc:picChg chg="add del mod">
            <ac:chgData name="Alice FERRO" userId="8db2c54c-f8e7-4977-b4d5-ccc7296c3ad1" providerId="ADAL" clId="{95DC20A5-6A3E-4E7C-B782-CF6813E93E9B}" dt="2023-07-25T09:46:19.579" v="563" actId="478"/>
            <ac:picMkLst>
              <pc:docMk/>
              <pc:sldMasterMk cId="729879184" sldId="2147483660"/>
              <pc:sldLayoutMk cId="613407641" sldId="2147483663"/>
              <ac:picMk id="8" creationId="{420CAEDD-EC2E-D213-B15A-871285504088}"/>
            </ac:picMkLst>
          </pc:picChg>
          <pc:picChg chg="add mod">
            <ac:chgData name="Alice FERRO" userId="8db2c54c-f8e7-4977-b4d5-ccc7296c3ad1" providerId="ADAL" clId="{95DC20A5-6A3E-4E7C-B782-CF6813E93E9B}" dt="2023-07-25T09:46:29.886" v="566" actId="1036"/>
            <ac:picMkLst>
              <pc:docMk/>
              <pc:sldMasterMk cId="729879184" sldId="2147483660"/>
              <pc:sldLayoutMk cId="613407641" sldId="2147483663"/>
              <ac:picMk id="10" creationId="{E3385C7B-BF30-C63F-7734-F57C7465EB7E}"/>
            </ac:picMkLst>
          </pc:picChg>
        </pc:sldLayoutChg>
        <pc:sldLayoutChg chg="new replId">
          <pc:chgData name="Alice FERRO" userId="8db2c54c-f8e7-4977-b4d5-ccc7296c3ad1" providerId="ADAL" clId="{95DC20A5-6A3E-4E7C-B782-CF6813E93E9B}" dt="2023-07-25T08:21:05.969" v="4" actId="6938"/>
          <pc:sldLayoutMkLst>
            <pc:docMk/>
            <pc:sldMasterMk cId="729879184" sldId="2147483660"/>
            <pc:sldLayoutMk cId="4118562639" sldId="2147483664"/>
          </pc:sldLayoutMkLst>
        </pc:sldLayoutChg>
        <pc:sldLayoutChg chg="new replId">
          <pc:chgData name="Alice FERRO" userId="8db2c54c-f8e7-4977-b4d5-ccc7296c3ad1" providerId="ADAL" clId="{95DC20A5-6A3E-4E7C-B782-CF6813E93E9B}" dt="2023-07-25T08:21:05.969" v="4" actId="6938"/>
          <pc:sldLayoutMkLst>
            <pc:docMk/>
            <pc:sldMasterMk cId="729879184" sldId="2147483660"/>
            <pc:sldLayoutMk cId="2830349338" sldId="2147483665"/>
          </pc:sldLayoutMkLst>
        </pc:sldLayoutChg>
        <pc:sldLayoutChg chg="new replId">
          <pc:chgData name="Alice FERRO" userId="8db2c54c-f8e7-4977-b4d5-ccc7296c3ad1" providerId="ADAL" clId="{95DC20A5-6A3E-4E7C-B782-CF6813E93E9B}" dt="2023-07-25T08:21:05.969" v="4" actId="6938"/>
          <pc:sldLayoutMkLst>
            <pc:docMk/>
            <pc:sldMasterMk cId="729879184" sldId="2147483660"/>
            <pc:sldLayoutMk cId="3265141766" sldId="2147483666"/>
          </pc:sldLayoutMkLst>
        </pc:sldLayoutChg>
        <pc:sldLayoutChg chg="new replId">
          <pc:chgData name="Alice FERRO" userId="8db2c54c-f8e7-4977-b4d5-ccc7296c3ad1" providerId="ADAL" clId="{95DC20A5-6A3E-4E7C-B782-CF6813E93E9B}" dt="2023-07-25T08:21:05.969" v="4" actId="6938"/>
          <pc:sldLayoutMkLst>
            <pc:docMk/>
            <pc:sldMasterMk cId="729879184" sldId="2147483660"/>
            <pc:sldLayoutMk cId="3967122932" sldId="2147483667"/>
          </pc:sldLayoutMkLst>
        </pc:sldLayoutChg>
        <pc:sldLayoutChg chg="new replId">
          <pc:chgData name="Alice FERRO" userId="8db2c54c-f8e7-4977-b4d5-ccc7296c3ad1" providerId="ADAL" clId="{95DC20A5-6A3E-4E7C-B782-CF6813E93E9B}" dt="2023-07-25T08:21:05.969" v="4" actId="6938"/>
          <pc:sldLayoutMkLst>
            <pc:docMk/>
            <pc:sldMasterMk cId="729879184" sldId="2147483660"/>
            <pc:sldLayoutMk cId="2297895689" sldId="2147483668"/>
          </pc:sldLayoutMkLst>
        </pc:sldLayoutChg>
        <pc:sldLayoutChg chg="new replId">
          <pc:chgData name="Alice FERRO" userId="8db2c54c-f8e7-4977-b4d5-ccc7296c3ad1" providerId="ADAL" clId="{95DC20A5-6A3E-4E7C-B782-CF6813E93E9B}" dt="2023-07-25T08:21:05.969" v="4" actId="6938"/>
          <pc:sldLayoutMkLst>
            <pc:docMk/>
            <pc:sldMasterMk cId="729879184" sldId="2147483660"/>
            <pc:sldLayoutMk cId="3085021369" sldId="2147483669"/>
          </pc:sldLayoutMkLst>
        </pc:sldLayoutChg>
        <pc:sldLayoutChg chg="new replId">
          <pc:chgData name="Alice FERRO" userId="8db2c54c-f8e7-4977-b4d5-ccc7296c3ad1" providerId="ADAL" clId="{95DC20A5-6A3E-4E7C-B782-CF6813E93E9B}" dt="2023-07-25T08:21:05.969" v="4" actId="6938"/>
          <pc:sldLayoutMkLst>
            <pc:docMk/>
            <pc:sldMasterMk cId="729879184" sldId="2147483660"/>
            <pc:sldLayoutMk cId="757689492" sldId="2147483670"/>
          </pc:sldLayoutMkLst>
        </pc:sldLayoutChg>
        <pc:sldLayoutChg chg="new replId">
          <pc:chgData name="Alice FERRO" userId="8db2c54c-f8e7-4977-b4d5-ccc7296c3ad1" providerId="ADAL" clId="{95DC20A5-6A3E-4E7C-B782-CF6813E93E9B}" dt="2023-07-25T08:21:05.969" v="4" actId="6938"/>
          <pc:sldLayoutMkLst>
            <pc:docMk/>
            <pc:sldMasterMk cId="729879184" sldId="2147483660"/>
            <pc:sldLayoutMk cId="3319842485" sldId="2147483671"/>
          </pc:sldLayoutMkLst>
        </pc:sldLayoutChg>
        <pc:sldLayoutChg chg="addSp delSp modSp add mod modTransition">
          <pc:chgData name="Alice FERRO" userId="8db2c54c-f8e7-4977-b4d5-ccc7296c3ad1" providerId="ADAL" clId="{95DC20A5-6A3E-4E7C-B782-CF6813E93E9B}" dt="2023-07-25T09:46:41.027" v="577" actId="1036"/>
          <pc:sldLayoutMkLst>
            <pc:docMk/>
            <pc:sldMasterMk cId="729879184" sldId="2147483660"/>
            <pc:sldLayoutMk cId="1649261298" sldId="2147483672"/>
          </pc:sldLayoutMkLst>
          <pc:spChg chg="add mod">
            <ac:chgData name="Alice FERRO" userId="8db2c54c-f8e7-4977-b4d5-ccc7296c3ad1" providerId="ADAL" clId="{95DC20A5-6A3E-4E7C-B782-CF6813E93E9B}" dt="2023-07-25T09:45:03.575" v="553" actId="208"/>
            <ac:spMkLst>
              <pc:docMk/>
              <pc:sldMasterMk cId="729879184" sldId="2147483660"/>
              <pc:sldLayoutMk cId="1649261298" sldId="2147483672"/>
              <ac:spMk id="2" creationId="{DB7F0CA0-63C0-B037-EE8C-55306108EC7E}"/>
            </ac:spMkLst>
          </pc:spChg>
          <pc:spChg chg="mod">
            <ac:chgData name="Alice FERRO" userId="8db2c54c-f8e7-4977-b4d5-ccc7296c3ad1" providerId="ADAL" clId="{95DC20A5-6A3E-4E7C-B782-CF6813E93E9B}" dt="2023-07-25T09:02:07.462" v="335" actId="15"/>
            <ac:spMkLst>
              <pc:docMk/>
              <pc:sldMasterMk cId="729879184" sldId="2147483660"/>
              <pc:sldLayoutMk cId="1649261298" sldId="2147483672"/>
              <ac:spMk id="4" creationId="{CC232021-9E58-6FCF-CB6E-7E4AD3731CAC}"/>
            </ac:spMkLst>
          </pc:spChg>
          <pc:spChg chg="mod">
            <ac:chgData name="Alice FERRO" userId="8db2c54c-f8e7-4977-b4d5-ccc7296c3ad1" providerId="ADAL" clId="{95DC20A5-6A3E-4E7C-B782-CF6813E93E9B}" dt="2023-07-25T09:01:19.460" v="321"/>
            <ac:spMkLst>
              <pc:docMk/>
              <pc:sldMasterMk cId="729879184" sldId="2147483660"/>
              <pc:sldLayoutMk cId="1649261298" sldId="2147483672"/>
              <ac:spMk id="5" creationId="{6A7261C6-1F85-AABB-0288-E6066B928026}"/>
            </ac:spMkLst>
          </pc:spChg>
          <pc:spChg chg="del">
            <ac:chgData name="Alice FERRO" userId="8db2c54c-f8e7-4977-b4d5-ccc7296c3ad1" providerId="ADAL" clId="{95DC20A5-6A3E-4E7C-B782-CF6813E93E9B}" dt="2023-07-25T09:01:01.987" v="314" actId="478"/>
            <ac:spMkLst>
              <pc:docMk/>
              <pc:sldMasterMk cId="729879184" sldId="2147483660"/>
              <pc:sldLayoutMk cId="1649261298" sldId="2147483672"/>
              <ac:spMk id="7" creationId="{3365BD6C-5C48-AC98-A881-75CBAFE1CF29}"/>
            </ac:spMkLst>
          </pc:spChg>
          <pc:spChg chg="del">
            <ac:chgData name="Alice FERRO" userId="8db2c54c-f8e7-4977-b4d5-ccc7296c3ad1" providerId="ADAL" clId="{95DC20A5-6A3E-4E7C-B782-CF6813E93E9B}" dt="2023-07-25T09:01:04.070" v="315" actId="478"/>
            <ac:spMkLst>
              <pc:docMk/>
              <pc:sldMasterMk cId="729879184" sldId="2147483660"/>
              <pc:sldLayoutMk cId="1649261298" sldId="2147483672"/>
              <ac:spMk id="9" creationId="{DF4C65D8-822B-E026-0A48-83DB43F51358}"/>
            </ac:spMkLst>
          </pc:spChg>
          <pc:grpChg chg="add mod">
            <ac:chgData name="Alice FERRO" userId="8db2c54c-f8e7-4977-b4d5-ccc7296c3ad1" providerId="ADAL" clId="{95DC20A5-6A3E-4E7C-B782-CF6813E93E9B}" dt="2023-07-25T09:01:37.762" v="329" actId="1076"/>
            <ac:grpSpMkLst>
              <pc:docMk/>
              <pc:sldMasterMk cId="729879184" sldId="2147483660"/>
              <pc:sldLayoutMk cId="1649261298" sldId="2147483672"/>
              <ac:grpSpMk id="3" creationId="{4D4D3AC6-3762-EE31-C2C7-DB33498E4F9D}"/>
            </ac:grpSpMkLst>
          </pc:grpChg>
          <pc:picChg chg="add mod">
            <ac:chgData name="Alice FERRO" userId="8db2c54c-f8e7-4977-b4d5-ccc7296c3ad1" providerId="ADAL" clId="{95DC20A5-6A3E-4E7C-B782-CF6813E93E9B}" dt="2023-07-25T09:46:41.027" v="577" actId="1036"/>
            <ac:picMkLst>
              <pc:docMk/>
              <pc:sldMasterMk cId="729879184" sldId="2147483660"/>
              <pc:sldLayoutMk cId="1649261298" sldId="2147483672"/>
              <ac:picMk id="6" creationId="{85C7927B-7A22-83A3-4659-DB5FA2ACE12D}"/>
            </ac:picMkLst>
          </pc:picChg>
          <pc:picChg chg="del ord">
            <ac:chgData name="Alice FERRO" userId="8db2c54c-f8e7-4977-b4d5-ccc7296c3ad1" providerId="ADAL" clId="{95DC20A5-6A3E-4E7C-B782-CF6813E93E9B}" dt="2023-07-25T09:46:33.811" v="567" actId="478"/>
            <ac:picMkLst>
              <pc:docMk/>
              <pc:sldMasterMk cId="729879184" sldId="2147483660"/>
              <pc:sldLayoutMk cId="1649261298" sldId="2147483672"/>
              <ac:picMk id="8" creationId="{420CAEDD-EC2E-D213-B15A-871285504088}"/>
            </ac:picMkLst>
          </pc:picChg>
        </pc:sldLayoutChg>
        <pc:sldLayoutChg chg="addSp delSp modSp add mod modTransition">
          <pc:chgData name="Alice FERRO" userId="8db2c54c-f8e7-4977-b4d5-ccc7296c3ad1" providerId="ADAL" clId="{95DC20A5-6A3E-4E7C-B782-CF6813E93E9B}" dt="2023-07-25T09:46:58.430" v="581" actId="1076"/>
          <pc:sldLayoutMkLst>
            <pc:docMk/>
            <pc:sldMasterMk cId="729879184" sldId="2147483660"/>
            <pc:sldLayoutMk cId="3458678649" sldId="2147483673"/>
          </pc:sldLayoutMkLst>
          <pc:spChg chg="del">
            <ac:chgData name="Alice FERRO" userId="8db2c54c-f8e7-4977-b4d5-ccc7296c3ad1" providerId="ADAL" clId="{95DC20A5-6A3E-4E7C-B782-CF6813E93E9B}" dt="2023-07-25T09:02:43.987" v="338" actId="478"/>
            <ac:spMkLst>
              <pc:docMk/>
              <pc:sldMasterMk cId="729879184" sldId="2147483660"/>
              <pc:sldLayoutMk cId="3458678649" sldId="2147483673"/>
              <ac:spMk id="2" creationId="{DB7F0CA0-63C0-B037-EE8C-55306108EC7E}"/>
            </ac:spMkLst>
          </pc:spChg>
          <pc:spChg chg="add mod">
            <ac:chgData name="Alice FERRO" userId="8db2c54c-f8e7-4977-b4d5-ccc7296c3ad1" providerId="ADAL" clId="{95DC20A5-6A3E-4E7C-B782-CF6813E93E9B}" dt="2023-07-25T09:03:06.290" v="339"/>
            <ac:spMkLst>
              <pc:docMk/>
              <pc:sldMasterMk cId="729879184" sldId="2147483660"/>
              <pc:sldLayoutMk cId="3458678649" sldId="2147483673"/>
              <ac:spMk id="6" creationId="{18F48976-9707-31C4-A93E-EE9189D91414}"/>
            </ac:spMkLst>
          </pc:spChg>
          <pc:spChg chg="mod topLvl">
            <ac:chgData name="Alice FERRO" userId="8db2c54c-f8e7-4977-b4d5-ccc7296c3ad1" providerId="ADAL" clId="{95DC20A5-6A3E-4E7C-B782-CF6813E93E9B}" dt="2023-07-25T09:46:56.529" v="580" actId="1076"/>
            <ac:spMkLst>
              <pc:docMk/>
              <pc:sldMasterMk cId="729879184" sldId="2147483660"/>
              <pc:sldLayoutMk cId="3458678649" sldId="2147483673"/>
              <ac:spMk id="9" creationId="{53336220-801A-7D1C-E635-6B5062B06840}"/>
            </ac:spMkLst>
          </pc:spChg>
          <pc:spChg chg="del mod topLvl">
            <ac:chgData name="Alice FERRO" userId="8db2c54c-f8e7-4977-b4d5-ccc7296c3ad1" providerId="ADAL" clId="{95DC20A5-6A3E-4E7C-B782-CF6813E93E9B}" dt="2023-07-25T09:45:12.154" v="555" actId="478"/>
            <ac:spMkLst>
              <pc:docMk/>
              <pc:sldMasterMk cId="729879184" sldId="2147483660"/>
              <pc:sldLayoutMk cId="3458678649" sldId="2147483673"/>
              <ac:spMk id="10" creationId="{0BC8AB30-6082-702C-314F-40B53079667C}"/>
            </ac:spMkLst>
          </pc:spChg>
          <pc:spChg chg="mod">
            <ac:chgData name="Alice FERRO" userId="8db2c54c-f8e7-4977-b4d5-ccc7296c3ad1" providerId="ADAL" clId="{95DC20A5-6A3E-4E7C-B782-CF6813E93E9B}" dt="2023-07-25T09:03:06.290" v="339"/>
            <ac:spMkLst>
              <pc:docMk/>
              <pc:sldMasterMk cId="729879184" sldId="2147483660"/>
              <pc:sldLayoutMk cId="3458678649" sldId="2147483673"/>
              <ac:spMk id="12" creationId="{3FA9C456-4E2B-2CEC-7F8D-050D366FF4A9}"/>
            </ac:spMkLst>
          </pc:spChg>
          <pc:spChg chg="mod">
            <ac:chgData name="Alice FERRO" userId="8db2c54c-f8e7-4977-b4d5-ccc7296c3ad1" providerId="ADAL" clId="{95DC20A5-6A3E-4E7C-B782-CF6813E93E9B}" dt="2023-07-25T09:03:06.290" v="339"/>
            <ac:spMkLst>
              <pc:docMk/>
              <pc:sldMasterMk cId="729879184" sldId="2147483660"/>
              <pc:sldLayoutMk cId="3458678649" sldId="2147483673"/>
              <ac:spMk id="13" creationId="{1D9D6932-2F73-A7D4-7DD3-70B9FA1FA1C3}"/>
            </ac:spMkLst>
          </pc:spChg>
          <pc:spChg chg="add del mod">
            <ac:chgData name="Alice FERRO" userId="8db2c54c-f8e7-4977-b4d5-ccc7296c3ad1" providerId="ADAL" clId="{95DC20A5-6A3E-4E7C-B782-CF6813E93E9B}" dt="2023-07-25T09:03:13.638" v="341" actId="478"/>
            <ac:spMkLst>
              <pc:docMk/>
              <pc:sldMasterMk cId="729879184" sldId="2147483660"/>
              <pc:sldLayoutMk cId="3458678649" sldId="2147483673"/>
              <ac:spMk id="14" creationId="{A7FE82C7-2E31-EA83-E6DD-BC3F3EB20802}"/>
            </ac:spMkLst>
          </pc:spChg>
          <pc:spChg chg="add mod">
            <ac:chgData name="Alice FERRO" userId="8db2c54c-f8e7-4977-b4d5-ccc7296c3ad1" providerId="ADAL" clId="{95DC20A5-6A3E-4E7C-B782-CF6813E93E9B}" dt="2023-07-25T09:03:06.290" v="339"/>
            <ac:spMkLst>
              <pc:docMk/>
              <pc:sldMasterMk cId="729879184" sldId="2147483660"/>
              <pc:sldLayoutMk cId="3458678649" sldId="2147483673"/>
              <ac:spMk id="15" creationId="{035211C9-3C65-8AFE-44D5-A148DFC271F6}"/>
            </ac:spMkLst>
          </pc:spChg>
          <pc:spChg chg="add mod">
            <ac:chgData name="Alice FERRO" userId="8db2c54c-f8e7-4977-b4d5-ccc7296c3ad1" providerId="ADAL" clId="{95DC20A5-6A3E-4E7C-B782-CF6813E93E9B}" dt="2023-07-25T09:03:06.290" v="339"/>
            <ac:spMkLst>
              <pc:docMk/>
              <pc:sldMasterMk cId="729879184" sldId="2147483660"/>
              <pc:sldLayoutMk cId="3458678649" sldId="2147483673"/>
              <ac:spMk id="16" creationId="{20BF21BF-44FA-86B9-AA5C-9EB7367B6E1A}"/>
            </ac:spMkLst>
          </pc:spChg>
          <pc:spChg chg="add mod">
            <ac:chgData name="Alice FERRO" userId="8db2c54c-f8e7-4977-b4d5-ccc7296c3ad1" providerId="ADAL" clId="{95DC20A5-6A3E-4E7C-B782-CF6813E93E9B}" dt="2023-07-25T09:03:06.290" v="339"/>
            <ac:spMkLst>
              <pc:docMk/>
              <pc:sldMasterMk cId="729879184" sldId="2147483660"/>
              <pc:sldLayoutMk cId="3458678649" sldId="2147483673"/>
              <ac:spMk id="17" creationId="{8E828691-02C0-58F1-5EC2-AA83DBB756B1}"/>
            </ac:spMkLst>
          </pc:spChg>
          <pc:spChg chg="add mod">
            <ac:chgData name="Alice FERRO" userId="8db2c54c-f8e7-4977-b4d5-ccc7296c3ad1" providerId="ADAL" clId="{95DC20A5-6A3E-4E7C-B782-CF6813E93E9B}" dt="2023-07-25T09:03:06.290" v="339"/>
            <ac:spMkLst>
              <pc:docMk/>
              <pc:sldMasterMk cId="729879184" sldId="2147483660"/>
              <pc:sldLayoutMk cId="3458678649" sldId="2147483673"/>
              <ac:spMk id="18" creationId="{C3D51214-FE4A-6521-2B8D-827B65A5D3C8}"/>
            </ac:spMkLst>
          </pc:spChg>
          <pc:spChg chg="add del mod">
            <ac:chgData name="Alice FERRO" userId="8db2c54c-f8e7-4977-b4d5-ccc7296c3ad1" providerId="ADAL" clId="{95DC20A5-6A3E-4E7C-B782-CF6813E93E9B}" dt="2023-07-25T09:03:10.862" v="340" actId="478"/>
            <ac:spMkLst>
              <pc:docMk/>
              <pc:sldMasterMk cId="729879184" sldId="2147483660"/>
              <pc:sldLayoutMk cId="3458678649" sldId="2147483673"/>
              <ac:spMk id="19" creationId="{18619DE6-E225-DFD7-61D9-28E0B57E4939}"/>
            </ac:spMkLst>
          </pc:spChg>
          <pc:spChg chg="add del mod">
            <ac:chgData name="Alice FERRO" userId="8db2c54c-f8e7-4977-b4d5-ccc7296c3ad1" providerId="ADAL" clId="{95DC20A5-6A3E-4E7C-B782-CF6813E93E9B}" dt="2023-07-25T09:04:08.533" v="368"/>
            <ac:spMkLst>
              <pc:docMk/>
              <pc:sldMasterMk cId="729879184" sldId="2147483660"/>
              <pc:sldLayoutMk cId="3458678649" sldId="2147483673"/>
              <ac:spMk id="20" creationId="{5F0CEC01-18FD-EAFF-D999-7EE5562762AC}"/>
            </ac:spMkLst>
          </pc:spChg>
          <pc:spChg chg="add del mod">
            <ac:chgData name="Alice FERRO" userId="8db2c54c-f8e7-4977-b4d5-ccc7296c3ad1" providerId="ADAL" clId="{95DC20A5-6A3E-4E7C-B782-CF6813E93E9B}" dt="2023-07-25T09:03:26.137" v="346" actId="478"/>
            <ac:spMkLst>
              <pc:docMk/>
              <pc:sldMasterMk cId="729879184" sldId="2147483660"/>
              <pc:sldLayoutMk cId="3458678649" sldId="2147483673"/>
              <ac:spMk id="21" creationId="{1375C6FF-CEAF-434A-3C68-BB8ACE132AEB}"/>
            </ac:spMkLst>
          </pc:spChg>
          <pc:spChg chg="mod">
            <ac:chgData name="Alice FERRO" userId="8db2c54c-f8e7-4977-b4d5-ccc7296c3ad1" providerId="ADAL" clId="{95DC20A5-6A3E-4E7C-B782-CF6813E93E9B}" dt="2023-07-25T09:04:14.015" v="369"/>
            <ac:spMkLst>
              <pc:docMk/>
              <pc:sldMasterMk cId="729879184" sldId="2147483660"/>
              <pc:sldLayoutMk cId="3458678649" sldId="2147483673"/>
              <ac:spMk id="23" creationId="{5C52D0D0-E4D9-93BB-EB78-EC26724AA208}"/>
            </ac:spMkLst>
          </pc:spChg>
          <pc:spChg chg="mod">
            <ac:chgData name="Alice FERRO" userId="8db2c54c-f8e7-4977-b4d5-ccc7296c3ad1" providerId="ADAL" clId="{95DC20A5-6A3E-4E7C-B782-CF6813E93E9B}" dt="2023-07-25T09:04:14.015" v="369"/>
            <ac:spMkLst>
              <pc:docMk/>
              <pc:sldMasterMk cId="729879184" sldId="2147483660"/>
              <pc:sldLayoutMk cId="3458678649" sldId="2147483673"/>
              <ac:spMk id="24" creationId="{FEFAD89D-7003-83A8-043A-466E0F56EECC}"/>
            </ac:spMkLst>
          </pc:spChg>
          <pc:spChg chg="add mod">
            <ac:chgData name="Alice FERRO" userId="8db2c54c-f8e7-4977-b4d5-ccc7296c3ad1" providerId="ADAL" clId="{95DC20A5-6A3E-4E7C-B782-CF6813E93E9B}" dt="2023-07-25T09:04:47.013" v="380" actId="1076"/>
            <ac:spMkLst>
              <pc:docMk/>
              <pc:sldMasterMk cId="729879184" sldId="2147483660"/>
              <pc:sldLayoutMk cId="3458678649" sldId="2147483673"/>
              <ac:spMk id="25" creationId="{54CB1C57-49B8-16A2-AFB2-41F6105BA236}"/>
            </ac:spMkLst>
          </pc:spChg>
          <pc:grpChg chg="del">
            <ac:chgData name="Alice FERRO" userId="8db2c54c-f8e7-4977-b4d5-ccc7296c3ad1" providerId="ADAL" clId="{95DC20A5-6A3E-4E7C-B782-CF6813E93E9B}" dt="2023-07-25T09:02:42.229" v="337" actId="478"/>
            <ac:grpSpMkLst>
              <pc:docMk/>
              <pc:sldMasterMk cId="729879184" sldId="2147483660"/>
              <pc:sldLayoutMk cId="3458678649" sldId="2147483673"/>
              <ac:grpSpMk id="3" creationId="{4D4D3AC6-3762-EE31-C2C7-DB33498E4F9D}"/>
            </ac:grpSpMkLst>
          </pc:grpChg>
          <pc:grpChg chg="add del mod">
            <ac:chgData name="Alice FERRO" userId="8db2c54c-f8e7-4977-b4d5-ccc7296c3ad1" providerId="ADAL" clId="{95DC20A5-6A3E-4E7C-B782-CF6813E93E9B}" dt="2023-07-25T09:45:12.154" v="555" actId="478"/>
            <ac:grpSpMkLst>
              <pc:docMk/>
              <pc:sldMasterMk cId="729879184" sldId="2147483660"/>
              <pc:sldLayoutMk cId="3458678649" sldId="2147483673"/>
              <ac:grpSpMk id="7" creationId="{BA5F230A-8694-CE16-AA32-5C76E6E18BBE}"/>
            </ac:grpSpMkLst>
          </pc:grpChg>
          <pc:grpChg chg="add del mod">
            <ac:chgData name="Alice FERRO" userId="8db2c54c-f8e7-4977-b4d5-ccc7296c3ad1" providerId="ADAL" clId="{95DC20A5-6A3E-4E7C-B782-CF6813E93E9B}" dt="2023-07-25T09:03:24.216" v="345" actId="478"/>
            <ac:grpSpMkLst>
              <pc:docMk/>
              <pc:sldMasterMk cId="729879184" sldId="2147483660"/>
              <pc:sldLayoutMk cId="3458678649" sldId="2147483673"/>
              <ac:grpSpMk id="11" creationId="{7E05BB6C-BEE1-B8F9-6B1C-2D06D0616A9D}"/>
            </ac:grpSpMkLst>
          </pc:grpChg>
          <pc:grpChg chg="add mod">
            <ac:chgData name="Alice FERRO" userId="8db2c54c-f8e7-4977-b4d5-ccc7296c3ad1" providerId="ADAL" clId="{95DC20A5-6A3E-4E7C-B782-CF6813E93E9B}" dt="2023-07-25T09:46:58.430" v="581" actId="1076"/>
            <ac:grpSpMkLst>
              <pc:docMk/>
              <pc:sldMasterMk cId="729879184" sldId="2147483660"/>
              <pc:sldLayoutMk cId="3458678649" sldId="2147483673"/>
              <ac:grpSpMk id="22" creationId="{12DE3C06-BA5E-7A61-6ECC-7575284F4F1C}"/>
            </ac:grpSpMkLst>
          </pc:grpChg>
          <pc:picChg chg="del">
            <ac:chgData name="Alice FERRO" userId="8db2c54c-f8e7-4977-b4d5-ccc7296c3ad1" providerId="ADAL" clId="{95DC20A5-6A3E-4E7C-B782-CF6813E93E9B}" dt="2023-07-25T09:03:18.281" v="343" actId="478"/>
            <ac:picMkLst>
              <pc:docMk/>
              <pc:sldMasterMk cId="729879184" sldId="2147483660"/>
              <pc:sldLayoutMk cId="3458678649" sldId="2147483673"/>
              <ac:picMk id="8" creationId="{420CAEDD-EC2E-D213-B15A-871285504088}"/>
            </ac:picMkLst>
          </pc:picChg>
          <pc:picChg chg="add mod">
            <ac:chgData name="Alice FERRO" userId="8db2c54c-f8e7-4977-b4d5-ccc7296c3ad1" providerId="ADAL" clId="{95DC20A5-6A3E-4E7C-B782-CF6813E93E9B}" dt="2023-07-25T09:46:46.787" v="579" actId="1036"/>
            <ac:picMkLst>
              <pc:docMk/>
              <pc:sldMasterMk cId="729879184" sldId="2147483660"/>
              <pc:sldLayoutMk cId="3458678649" sldId="2147483673"/>
              <ac:picMk id="26" creationId="{764204F8-0C3B-122B-9E57-20D0EED114B0}"/>
            </ac:picMkLst>
          </pc:picChg>
        </pc:sldLayoutChg>
        <pc:sldLayoutChg chg="addSp delSp modSp add mod modTransition">
          <pc:chgData name="Alice FERRO" userId="8db2c54c-f8e7-4977-b4d5-ccc7296c3ad1" providerId="ADAL" clId="{95DC20A5-6A3E-4E7C-B782-CF6813E93E9B}" dt="2023-07-25T09:46:15.901" v="562"/>
          <pc:sldLayoutMkLst>
            <pc:docMk/>
            <pc:sldMasterMk cId="729879184" sldId="2147483660"/>
            <pc:sldLayoutMk cId="3279939156" sldId="2147483674"/>
          </pc:sldLayoutMkLst>
          <pc:picChg chg="add mod">
            <ac:chgData name="Alice FERRO" userId="8db2c54c-f8e7-4977-b4d5-ccc7296c3ad1" providerId="ADAL" clId="{95DC20A5-6A3E-4E7C-B782-CF6813E93E9B}" dt="2023-07-25T09:46:15.901" v="562"/>
            <ac:picMkLst>
              <pc:docMk/>
              <pc:sldMasterMk cId="729879184" sldId="2147483660"/>
              <pc:sldLayoutMk cId="3279939156" sldId="2147483674"/>
              <ac:picMk id="2" creationId="{58E00A06-67BA-2A57-4ADE-59FA78DCA6F4}"/>
            </ac:picMkLst>
          </pc:picChg>
          <pc:picChg chg="del">
            <ac:chgData name="Alice FERRO" userId="8db2c54c-f8e7-4977-b4d5-ccc7296c3ad1" providerId="ADAL" clId="{95DC20A5-6A3E-4E7C-B782-CF6813E93E9B}" dt="2023-07-25T09:46:15.480" v="561" actId="478"/>
            <ac:picMkLst>
              <pc:docMk/>
              <pc:sldMasterMk cId="729879184" sldId="2147483660"/>
              <pc:sldLayoutMk cId="3279939156" sldId="2147483674"/>
              <ac:picMk id="19" creationId="{13CA930B-4466-3D92-C0BA-ECDBF9BAA195}"/>
            </ac:picMkLst>
          </pc:picChg>
        </pc:sldLayoutChg>
      </pc:sldMasterChg>
    </pc:docChg>
  </pc:docChgLst>
  <pc:docChgLst>
    <pc:chgData name="Cindie TROUSSEREAU" userId="0af52b6a-acde-4b3e-9c6b-e5bd9706f568" providerId="ADAL" clId="{EAAB886C-0092-194F-8205-C2B40A1C6B19}"/>
    <pc:docChg chg="undo custSel modSld modMainMaster">
      <pc:chgData name="Cindie TROUSSEREAU" userId="0af52b6a-acde-4b3e-9c6b-e5bd9706f568" providerId="ADAL" clId="{EAAB886C-0092-194F-8205-C2B40A1C6B19}" dt="2024-08-02T09:23:20.363" v="202" actId="34135"/>
      <pc:docMkLst>
        <pc:docMk/>
      </pc:docMkLst>
      <pc:sldChg chg="addSp delSp modSp mod">
        <pc:chgData name="Cindie TROUSSEREAU" userId="0af52b6a-acde-4b3e-9c6b-e5bd9706f568" providerId="ADAL" clId="{EAAB886C-0092-194F-8205-C2B40A1C6B19}" dt="2024-08-02T09:20:41.118" v="169"/>
        <pc:sldMkLst>
          <pc:docMk/>
          <pc:sldMk cId="3138884968" sldId="257"/>
        </pc:sldMkLst>
        <pc:spChg chg="add del mod">
          <ac:chgData name="Cindie TROUSSEREAU" userId="0af52b6a-acde-4b3e-9c6b-e5bd9706f568" providerId="ADAL" clId="{EAAB886C-0092-194F-8205-C2B40A1C6B19}" dt="2024-08-02T09:20:41.118" v="169"/>
          <ac:spMkLst>
            <pc:docMk/>
            <pc:sldMk cId="3138884968" sldId="257"/>
            <ac:spMk id="2" creationId="{9DECCFC1-57D3-176E-5381-DFDEDE611847}"/>
          </ac:spMkLst>
        </pc:spChg>
        <pc:spChg chg="mod">
          <ac:chgData name="Cindie TROUSSEREAU" userId="0af52b6a-acde-4b3e-9c6b-e5bd9706f568" providerId="ADAL" clId="{EAAB886C-0092-194F-8205-C2B40A1C6B19}" dt="2024-08-02T09:20:34.722" v="165" actId="207"/>
          <ac:spMkLst>
            <pc:docMk/>
            <pc:sldMk cId="3138884968" sldId="257"/>
            <ac:spMk id="11" creationId="{DBEBA386-9EF3-113A-2551-6F4BA9A3AE77}"/>
          </ac:spMkLst>
        </pc:spChg>
        <pc:spChg chg="mod">
          <ac:chgData name="Cindie TROUSSEREAU" userId="0af52b6a-acde-4b3e-9c6b-e5bd9706f568" providerId="ADAL" clId="{EAAB886C-0092-194F-8205-C2B40A1C6B19}" dt="2024-08-02T09:20:37.152" v="166" actId="207"/>
          <ac:spMkLst>
            <pc:docMk/>
            <pc:sldMk cId="3138884968" sldId="257"/>
            <ac:spMk id="12" creationId="{CA10DCB9-00B4-A7F2-BD31-44AA042FA6F3}"/>
          </ac:spMkLst>
        </pc:spChg>
      </pc:sldChg>
      <pc:sldChg chg="modSp mod">
        <pc:chgData name="Cindie TROUSSEREAU" userId="0af52b6a-acde-4b3e-9c6b-e5bd9706f568" providerId="ADAL" clId="{EAAB886C-0092-194F-8205-C2B40A1C6B19}" dt="2024-08-02T09:18:46.053" v="159" actId="207"/>
        <pc:sldMkLst>
          <pc:docMk/>
          <pc:sldMk cId="1327661888" sldId="258"/>
        </pc:sldMkLst>
        <pc:spChg chg="mod">
          <ac:chgData name="Cindie TROUSSEREAU" userId="0af52b6a-acde-4b3e-9c6b-e5bd9706f568" providerId="ADAL" clId="{EAAB886C-0092-194F-8205-C2B40A1C6B19}" dt="2024-08-02T09:18:46.053" v="159" actId="207"/>
          <ac:spMkLst>
            <pc:docMk/>
            <pc:sldMk cId="1327661888" sldId="258"/>
            <ac:spMk id="2" creationId="{C904FCD4-1C95-589A-7C10-376A8FA61024}"/>
          </ac:spMkLst>
        </pc:spChg>
      </pc:sldChg>
      <pc:sldChg chg="modSp mod">
        <pc:chgData name="Cindie TROUSSEREAU" userId="0af52b6a-acde-4b3e-9c6b-e5bd9706f568" providerId="ADAL" clId="{EAAB886C-0092-194F-8205-C2B40A1C6B19}" dt="2024-08-02T09:18:42.056" v="158" actId="207"/>
        <pc:sldMkLst>
          <pc:docMk/>
          <pc:sldMk cId="3696097278" sldId="259"/>
        </pc:sldMkLst>
        <pc:spChg chg="mod">
          <ac:chgData name="Cindie TROUSSEREAU" userId="0af52b6a-acde-4b3e-9c6b-e5bd9706f568" providerId="ADAL" clId="{EAAB886C-0092-194F-8205-C2B40A1C6B19}" dt="2024-08-02T09:18:42.056" v="158" actId="207"/>
          <ac:spMkLst>
            <pc:docMk/>
            <pc:sldMk cId="3696097278" sldId="259"/>
            <ac:spMk id="2" creationId="{B8D363CD-C5DD-627D-0177-3C67BFE272A9}"/>
          </ac:spMkLst>
        </pc:spChg>
      </pc:sldChg>
      <pc:sldChg chg="modSp mod">
        <pc:chgData name="Cindie TROUSSEREAU" userId="0af52b6a-acde-4b3e-9c6b-e5bd9706f568" providerId="ADAL" clId="{EAAB886C-0092-194F-8205-C2B40A1C6B19}" dt="2024-08-02T09:18:50.885" v="160" actId="207"/>
        <pc:sldMkLst>
          <pc:docMk/>
          <pc:sldMk cId="1226579734" sldId="260"/>
        </pc:sldMkLst>
        <pc:spChg chg="mod">
          <ac:chgData name="Cindie TROUSSEREAU" userId="0af52b6a-acde-4b3e-9c6b-e5bd9706f568" providerId="ADAL" clId="{EAAB886C-0092-194F-8205-C2B40A1C6B19}" dt="2024-08-02T09:18:50.885" v="160" actId="207"/>
          <ac:spMkLst>
            <pc:docMk/>
            <pc:sldMk cId="1226579734" sldId="260"/>
            <ac:spMk id="5" creationId="{000EC15B-F8F4-926F-EF04-22FB04DA26FE}"/>
          </ac:spMkLst>
        </pc:spChg>
      </pc:sldChg>
      <pc:sldChg chg="addSp modSp mod">
        <pc:chgData name="Cindie TROUSSEREAU" userId="0af52b6a-acde-4b3e-9c6b-e5bd9706f568" providerId="ADAL" clId="{EAAB886C-0092-194F-8205-C2B40A1C6B19}" dt="2024-08-02T09:23:20.363" v="202" actId="34135"/>
        <pc:sldMkLst>
          <pc:docMk/>
          <pc:sldMk cId="3957806936" sldId="261"/>
        </pc:sldMkLst>
        <pc:spChg chg="mod">
          <ac:chgData name="Cindie TROUSSEREAU" userId="0af52b6a-acde-4b3e-9c6b-e5bd9706f568" providerId="ADAL" clId="{EAAB886C-0092-194F-8205-C2B40A1C6B19}" dt="2024-08-02T09:19:06.283" v="162" actId="1076"/>
          <ac:spMkLst>
            <pc:docMk/>
            <pc:sldMk cId="3957806936" sldId="261"/>
            <ac:spMk id="2" creationId="{AAC0E1AC-2F71-B6C9-FC45-327DC318BC28}"/>
          </ac:spMkLst>
        </pc:spChg>
        <pc:spChg chg="mod">
          <ac:chgData name="Cindie TROUSSEREAU" userId="0af52b6a-acde-4b3e-9c6b-e5bd9706f568" providerId="ADAL" clId="{EAAB886C-0092-194F-8205-C2B40A1C6B19}" dt="2024-08-02T09:23:20.363" v="202" actId="34135"/>
          <ac:spMkLst>
            <pc:docMk/>
            <pc:sldMk cId="3957806936" sldId="261"/>
            <ac:spMk id="4" creationId="{261776BB-7711-9141-7F6C-6DA89B22E02B}"/>
          </ac:spMkLst>
        </pc:spChg>
        <pc:spChg chg="mod">
          <ac:chgData name="Cindie TROUSSEREAU" userId="0af52b6a-acde-4b3e-9c6b-e5bd9706f568" providerId="ADAL" clId="{EAAB886C-0092-194F-8205-C2B40A1C6B19}" dt="2024-08-02T09:23:20.363" v="202" actId="34135"/>
          <ac:spMkLst>
            <pc:docMk/>
            <pc:sldMk cId="3957806936" sldId="261"/>
            <ac:spMk id="5" creationId="{5823B4F7-1443-8414-973E-C75505099E2E}"/>
          </ac:spMkLst>
        </pc:spChg>
        <pc:spChg chg="mod">
          <ac:chgData name="Cindie TROUSSEREAU" userId="0af52b6a-acde-4b3e-9c6b-e5bd9706f568" providerId="ADAL" clId="{EAAB886C-0092-194F-8205-C2B40A1C6B19}" dt="2024-08-02T09:23:20.363" v="202" actId="34135"/>
          <ac:spMkLst>
            <pc:docMk/>
            <pc:sldMk cId="3957806936" sldId="261"/>
            <ac:spMk id="6" creationId="{77025894-EEFE-3284-D760-7FB33B3EAD3A}"/>
          </ac:spMkLst>
        </pc:spChg>
        <pc:spChg chg="mod">
          <ac:chgData name="Cindie TROUSSEREAU" userId="0af52b6a-acde-4b3e-9c6b-e5bd9706f568" providerId="ADAL" clId="{EAAB886C-0092-194F-8205-C2B40A1C6B19}" dt="2024-08-02T09:23:20.363" v="202" actId="34135"/>
          <ac:spMkLst>
            <pc:docMk/>
            <pc:sldMk cId="3957806936" sldId="261"/>
            <ac:spMk id="7" creationId="{1C67433A-ECFA-8639-9237-1F8D6DAD60EE}"/>
          </ac:spMkLst>
        </pc:spChg>
        <pc:grpChg chg="mod">
          <ac:chgData name="Cindie TROUSSEREAU" userId="0af52b6a-acde-4b3e-9c6b-e5bd9706f568" providerId="ADAL" clId="{EAAB886C-0092-194F-8205-C2B40A1C6B19}" dt="2024-08-02T09:23:20.363" v="202" actId="34135"/>
          <ac:grpSpMkLst>
            <pc:docMk/>
            <pc:sldMk cId="3957806936" sldId="261"/>
            <ac:grpSpMk id="3" creationId="{159DC61E-A93E-11D5-DF6E-87A647E3A5F0}"/>
          </ac:grpSpMkLst>
        </pc:grpChg>
        <pc:picChg chg="add mod">
          <ac:chgData name="Cindie TROUSSEREAU" userId="0af52b6a-acde-4b3e-9c6b-e5bd9706f568" providerId="ADAL" clId="{EAAB886C-0092-194F-8205-C2B40A1C6B19}" dt="2024-08-02T09:23:15.766" v="201" actId="34135"/>
          <ac:picMkLst>
            <pc:docMk/>
            <pc:sldMk cId="3957806936" sldId="261"/>
            <ac:picMk id="9" creationId="{2DB6C641-0C07-B062-FC1C-B80659B6ADF9}"/>
          </ac:picMkLst>
        </pc:picChg>
      </pc:sldChg>
      <pc:sldMasterChg chg="addSp delSp modSp mod modSldLayout">
        <pc:chgData name="Cindie TROUSSEREAU" userId="0af52b6a-acde-4b3e-9c6b-e5bd9706f568" providerId="ADAL" clId="{EAAB886C-0092-194F-8205-C2B40A1C6B19}" dt="2024-08-02T09:20:52.888" v="170" actId="207"/>
        <pc:sldMasterMkLst>
          <pc:docMk/>
          <pc:sldMasterMk cId="729879184" sldId="2147483660"/>
        </pc:sldMasterMkLst>
        <pc:picChg chg="del mod">
          <ac:chgData name="Cindie TROUSSEREAU" userId="0af52b6a-acde-4b3e-9c6b-e5bd9706f568" providerId="ADAL" clId="{EAAB886C-0092-194F-8205-C2B40A1C6B19}" dt="2024-08-02T09:07:18.478" v="9" actId="478"/>
          <ac:picMkLst>
            <pc:docMk/>
            <pc:sldMasterMk cId="729879184" sldId="2147483660"/>
            <ac:picMk id="7" creationId="{489721DF-1713-0D13-46C6-C340297CB632}"/>
          </ac:picMkLst>
        </pc:picChg>
        <pc:picChg chg="add mod">
          <ac:chgData name="Cindie TROUSSEREAU" userId="0af52b6a-acde-4b3e-9c6b-e5bd9706f568" providerId="ADAL" clId="{EAAB886C-0092-194F-8205-C2B40A1C6B19}" dt="2024-08-02T09:08:00.484" v="18" actId="167"/>
          <ac:picMkLst>
            <pc:docMk/>
            <pc:sldMasterMk cId="729879184" sldId="2147483660"/>
            <ac:picMk id="9" creationId="{4237D571-658C-13EE-E28C-8CDFE4C5C2A3}"/>
          </ac:picMkLst>
        </pc:picChg>
        <pc:sldLayoutChg chg="addSp delSp modSp mod">
          <pc:chgData name="Cindie TROUSSEREAU" userId="0af52b6a-acde-4b3e-9c6b-e5bd9706f568" providerId="ADAL" clId="{EAAB886C-0092-194F-8205-C2B40A1C6B19}" dt="2024-08-02T09:20:52.888" v="170" actId="207"/>
          <pc:sldLayoutMkLst>
            <pc:docMk/>
            <pc:sldMasterMk cId="729879184" sldId="2147483660"/>
            <pc:sldLayoutMk cId="2645224524" sldId="2147483661"/>
          </pc:sldLayoutMkLst>
          <pc:spChg chg="mod">
            <ac:chgData name="Cindie TROUSSEREAU" userId="0af52b6a-acde-4b3e-9c6b-e5bd9706f568" providerId="ADAL" clId="{EAAB886C-0092-194F-8205-C2B40A1C6B19}" dt="2024-08-02T09:11:47.497" v="52" actId="207"/>
            <ac:spMkLst>
              <pc:docMk/>
              <pc:sldMasterMk cId="729879184" sldId="2147483660"/>
              <pc:sldLayoutMk cId="2645224524" sldId="2147483661"/>
              <ac:spMk id="8" creationId="{5DE22014-8C52-8022-3451-ABA9EDDB4293}"/>
            </ac:spMkLst>
          </pc:spChg>
          <pc:spChg chg="add mod">
            <ac:chgData name="Cindie TROUSSEREAU" userId="0af52b6a-acde-4b3e-9c6b-e5bd9706f568" providerId="ADAL" clId="{EAAB886C-0092-194F-8205-C2B40A1C6B19}" dt="2024-08-02T09:13:57.993" v="73" actId="207"/>
            <ac:spMkLst>
              <pc:docMk/>
              <pc:sldMasterMk cId="729879184" sldId="2147483660"/>
              <pc:sldLayoutMk cId="2645224524" sldId="2147483661"/>
              <ac:spMk id="10" creationId="{945F9B3E-FF4F-B3A4-C39D-D5CBA68D9710}"/>
            </ac:spMkLst>
          </pc:spChg>
          <pc:spChg chg="add del mod topLvl">
            <ac:chgData name="Cindie TROUSSEREAU" userId="0af52b6a-acde-4b3e-9c6b-e5bd9706f568" providerId="ADAL" clId="{EAAB886C-0092-194F-8205-C2B40A1C6B19}" dt="2024-08-02T09:13:41.828" v="70" actId="478"/>
            <ac:spMkLst>
              <pc:docMk/>
              <pc:sldMasterMk cId="729879184" sldId="2147483660"/>
              <pc:sldLayoutMk cId="2645224524" sldId="2147483661"/>
              <ac:spMk id="84" creationId="{5EA6DEDB-2DDF-5C6D-269D-27D3EDD3BA62}"/>
            </ac:spMkLst>
          </pc:spChg>
          <pc:spChg chg="del mod topLvl">
            <ac:chgData name="Cindie TROUSSEREAU" userId="0af52b6a-acde-4b3e-9c6b-e5bd9706f568" providerId="ADAL" clId="{EAAB886C-0092-194F-8205-C2B40A1C6B19}" dt="2024-08-02T09:11:55.433" v="54" actId="478"/>
            <ac:spMkLst>
              <pc:docMk/>
              <pc:sldMasterMk cId="729879184" sldId="2147483660"/>
              <pc:sldLayoutMk cId="2645224524" sldId="2147483661"/>
              <ac:spMk id="85" creationId="{ED6673D4-458D-603B-9C8D-596156A221BA}"/>
            </ac:spMkLst>
          </pc:spChg>
          <pc:spChg chg="mod">
            <ac:chgData name="Cindie TROUSSEREAU" userId="0af52b6a-acde-4b3e-9c6b-e5bd9706f568" providerId="ADAL" clId="{EAAB886C-0092-194F-8205-C2B40A1C6B19}" dt="2024-08-02T09:13:52.162" v="72" actId="166"/>
            <ac:spMkLst>
              <pc:docMk/>
              <pc:sldMasterMk cId="729879184" sldId="2147483660"/>
              <pc:sldLayoutMk cId="2645224524" sldId="2147483661"/>
              <ac:spMk id="87" creationId="{BE3309F6-1E3D-EBB4-2FD1-9C2383EA9045}"/>
            </ac:spMkLst>
          </pc:spChg>
          <pc:spChg chg="mod">
            <ac:chgData name="Cindie TROUSSEREAU" userId="0af52b6a-acde-4b3e-9c6b-e5bd9706f568" providerId="ADAL" clId="{EAAB886C-0092-194F-8205-C2B40A1C6B19}" dt="2024-08-02T09:20:52.888" v="170" actId="207"/>
            <ac:spMkLst>
              <pc:docMk/>
              <pc:sldMasterMk cId="729879184" sldId="2147483660"/>
              <pc:sldLayoutMk cId="2645224524" sldId="2147483661"/>
              <ac:spMk id="93" creationId="{B97C7E85-88EF-6139-A573-C8E1B4C473C0}"/>
            </ac:spMkLst>
          </pc:spChg>
          <pc:grpChg chg="add del mod">
            <ac:chgData name="Cindie TROUSSEREAU" userId="0af52b6a-acde-4b3e-9c6b-e5bd9706f568" providerId="ADAL" clId="{EAAB886C-0092-194F-8205-C2B40A1C6B19}" dt="2024-08-02T09:11:55.433" v="54" actId="478"/>
            <ac:grpSpMkLst>
              <pc:docMk/>
              <pc:sldMasterMk cId="729879184" sldId="2147483660"/>
              <pc:sldLayoutMk cId="2645224524" sldId="2147483661"/>
              <ac:grpSpMk id="83" creationId="{E72624C0-4863-646A-2C83-59F70FFABA1D}"/>
            </ac:grpSpMkLst>
          </pc:grpChg>
          <pc:picChg chg="add mod">
            <ac:chgData name="Cindie TROUSSEREAU" userId="0af52b6a-acde-4b3e-9c6b-e5bd9706f568" providerId="ADAL" clId="{EAAB886C-0092-194F-8205-C2B40A1C6B19}" dt="2024-08-02T09:09:27.086" v="28" actId="14100"/>
            <ac:picMkLst>
              <pc:docMk/>
              <pc:sldMasterMk cId="729879184" sldId="2147483660"/>
              <pc:sldLayoutMk cId="2645224524" sldId="2147483661"/>
              <ac:picMk id="3" creationId="{41A0F8A7-9CC6-B1D5-702E-C60B9CEF0F68}"/>
            </ac:picMkLst>
          </pc:picChg>
          <pc:picChg chg="add del mod">
            <ac:chgData name="Cindie TROUSSEREAU" userId="0af52b6a-acde-4b3e-9c6b-e5bd9706f568" providerId="ADAL" clId="{EAAB886C-0092-194F-8205-C2B40A1C6B19}" dt="2024-08-02T09:10:34.170" v="45" actId="478"/>
            <ac:picMkLst>
              <pc:docMk/>
              <pc:sldMasterMk cId="729879184" sldId="2147483660"/>
              <pc:sldLayoutMk cId="2645224524" sldId="2147483661"/>
              <ac:picMk id="5" creationId="{58AB00B5-520E-6B33-9FD0-8EB797B0D2E4}"/>
            </ac:picMkLst>
          </pc:picChg>
          <pc:picChg chg="add del mod">
            <ac:chgData name="Cindie TROUSSEREAU" userId="0af52b6a-acde-4b3e-9c6b-e5bd9706f568" providerId="ADAL" clId="{EAAB886C-0092-194F-8205-C2B40A1C6B19}" dt="2024-08-02T09:10:29.115" v="43" actId="478"/>
            <ac:picMkLst>
              <pc:docMk/>
              <pc:sldMasterMk cId="729879184" sldId="2147483660"/>
              <pc:sldLayoutMk cId="2645224524" sldId="2147483661"/>
              <ac:picMk id="9" creationId="{E0CA606B-686D-19E3-88B8-C6E8E64F204A}"/>
            </ac:picMkLst>
          </pc:picChg>
          <pc:picChg chg="del">
            <ac:chgData name="Cindie TROUSSEREAU" userId="0af52b6a-acde-4b3e-9c6b-e5bd9706f568" providerId="ADAL" clId="{EAAB886C-0092-194F-8205-C2B40A1C6B19}" dt="2024-08-02T09:09:01.415" v="21" actId="478"/>
            <ac:picMkLst>
              <pc:docMk/>
              <pc:sldMasterMk cId="729879184" sldId="2147483660"/>
              <pc:sldLayoutMk cId="2645224524" sldId="2147483661"/>
              <ac:picMk id="79" creationId="{1860306F-39B1-8F81-24CC-3A08C5212D73}"/>
            </ac:picMkLst>
          </pc:picChg>
        </pc:sldLayoutChg>
        <pc:sldLayoutChg chg="addSp delSp modSp mod">
          <pc:chgData name="Cindie TROUSSEREAU" userId="0af52b6a-acde-4b3e-9c6b-e5bd9706f568" providerId="ADAL" clId="{EAAB886C-0092-194F-8205-C2B40A1C6B19}" dt="2024-08-02T09:18:28.933" v="157" actId="1076"/>
          <pc:sldLayoutMkLst>
            <pc:docMk/>
            <pc:sldMasterMk cId="729879184" sldId="2147483660"/>
            <pc:sldLayoutMk cId="1929380654" sldId="2147483662"/>
          </pc:sldLayoutMkLst>
          <pc:spChg chg="add mod">
            <ac:chgData name="Cindie TROUSSEREAU" userId="0af52b6a-acde-4b3e-9c6b-e5bd9706f568" providerId="ADAL" clId="{EAAB886C-0092-194F-8205-C2B40A1C6B19}" dt="2024-08-02T09:13:20.686" v="64" actId="207"/>
            <ac:spMkLst>
              <pc:docMk/>
              <pc:sldMasterMk cId="729879184" sldId="2147483660"/>
              <pc:sldLayoutMk cId="1929380654" sldId="2147483662"/>
              <ac:spMk id="2" creationId="{695F2D8B-E845-0C00-8819-222FB3855610}"/>
            </ac:spMkLst>
          </pc:spChg>
          <pc:spChg chg="del mod">
            <ac:chgData name="Cindie TROUSSEREAU" userId="0af52b6a-acde-4b3e-9c6b-e5bd9706f568" providerId="ADAL" clId="{EAAB886C-0092-194F-8205-C2B40A1C6B19}" dt="2024-08-02T09:13:12.814" v="62" actId="478"/>
            <ac:spMkLst>
              <pc:docMk/>
              <pc:sldMasterMk cId="729879184" sldId="2147483660"/>
              <pc:sldLayoutMk cId="1929380654" sldId="2147483662"/>
              <ac:spMk id="9" creationId="{FBF3717E-0F88-52D8-10B4-70DE88A84C2A}"/>
            </ac:spMkLst>
          </pc:spChg>
          <pc:picChg chg="add mod">
            <ac:chgData name="Cindie TROUSSEREAU" userId="0af52b6a-acde-4b3e-9c6b-e5bd9706f568" providerId="ADAL" clId="{EAAB886C-0092-194F-8205-C2B40A1C6B19}" dt="2024-08-02T09:18:28.933" v="157" actId="1076"/>
            <ac:picMkLst>
              <pc:docMk/>
              <pc:sldMasterMk cId="729879184" sldId="2147483660"/>
              <pc:sldLayoutMk cId="1929380654" sldId="2147483662"/>
              <ac:picMk id="4" creationId="{8C194A04-104E-680C-9A91-6AC4379F262D}"/>
            </ac:picMkLst>
          </pc:picChg>
          <pc:picChg chg="del">
            <ac:chgData name="Cindie TROUSSEREAU" userId="0af52b6a-acde-4b3e-9c6b-e5bd9706f568" providerId="ADAL" clId="{EAAB886C-0092-194F-8205-C2B40A1C6B19}" dt="2024-08-02T09:14:32.264" v="81" actId="478"/>
            <ac:picMkLst>
              <pc:docMk/>
              <pc:sldMasterMk cId="729879184" sldId="2147483660"/>
              <pc:sldLayoutMk cId="1929380654" sldId="2147483662"/>
              <ac:picMk id="19" creationId="{13CA930B-4466-3D92-C0BA-ECDBF9BAA195}"/>
            </ac:picMkLst>
          </pc:picChg>
        </pc:sldLayoutChg>
        <pc:sldLayoutChg chg="addSp delSp modSp mod">
          <pc:chgData name="Cindie TROUSSEREAU" userId="0af52b6a-acde-4b3e-9c6b-e5bd9706f568" providerId="ADAL" clId="{EAAB886C-0092-194F-8205-C2B40A1C6B19}" dt="2024-08-02T09:16:08.563" v="114" actId="1076"/>
          <pc:sldLayoutMkLst>
            <pc:docMk/>
            <pc:sldMasterMk cId="729879184" sldId="2147483660"/>
            <pc:sldLayoutMk cId="613407641" sldId="2147483663"/>
          </pc:sldLayoutMkLst>
          <pc:spChg chg="add mod">
            <ac:chgData name="Cindie TROUSSEREAU" userId="0af52b6a-acde-4b3e-9c6b-e5bd9706f568" providerId="ADAL" clId="{EAAB886C-0092-194F-8205-C2B40A1C6B19}" dt="2024-08-02T09:15:57.633" v="112" actId="14100"/>
            <ac:spMkLst>
              <pc:docMk/>
              <pc:sldMasterMk cId="729879184" sldId="2147483660"/>
              <pc:sldLayoutMk cId="613407641" sldId="2147483663"/>
              <ac:spMk id="5" creationId="{DB220998-D97F-53B5-016A-8CC9009B6A39}"/>
            </ac:spMkLst>
          </pc:spChg>
          <pc:spChg chg="del mod">
            <ac:chgData name="Cindie TROUSSEREAU" userId="0af52b6a-acde-4b3e-9c6b-e5bd9706f568" providerId="ADAL" clId="{EAAB886C-0092-194F-8205-C2B40A1C6B19}" dt="2024-08-02T09:15:47.669" v="110" actId="478"/>
            <ac:spMkLst>
              <pc:docMk/>
              <pc:sldMasterMk cId="729879184" sldId="2147483660"/>
              <pc:sldLayoutMk cId="613407641" sldId="2147483663"/>
              <ac:spMk id="7" creationId="{3365BD6C-5C48-AC98-A881-75CBAFE1CF29}"/>
            </ac:spMkLst>
          </pc:spChg>
          <pc:spChg chg="del mod">
            <ac:chgData name="Cindie TROUSSEREAU" userId="0af52b6a-acde-4b3e-9c6b-e5bd9706f568" providerId="ADAL" clId="{EAAB886C-0092-194F-8205-C2B40A1C6B19}" dt="2024-08-02T09:15:18.120" v="99" actId="478"/>
            <ac:spMkLst>
              <pc:docMk/>
              <pc:sldMasterMk cId="729879184" sldId="2147483660"/>
              <pc:sldLayoutMk cId="613407641" sldId="2147483663"/>
              <ac:spMk id="9" creationId="{DF4C65D8-822B-E026-0A48-83DB43F51358}"/>
            </ac:spMkLst>
          </pc:spChg>
          <pc:picChg chg="add mod">
            <ac:chgData name="Cindie TROUSSEREAU" userId="0af52b6a-acde-4b3e-9c6b-e5bd9706f568" providerId="ADAL" clId="{EAAB886C-0092-194F-8205-C2B40A1C6B19}" dt="2024-08-02T09:15:14.114" v="98" actId="1076"/>
            <ac:picMkLst>
              <pc:docMk/>
              <pc:sldMasterMk cId="729879184" sldId="2147483660"/>
              <pc:sldLayoutMk cId="613407641" sldId="2147483663"/>
              <ac:picMk id="2" creationId="{9EA2940B-B110-D3E9-C99D-8E4572F0EB21}"/>
            </ac:picMkLst>
          </pc:picChg>
          <pc:picChg chg="add mod">
            <ac:chgData name="Cindie TROUSSEREAU" userId="0af52b6a-acde-4b3e-9c6b-e5bd9706f568" providerId="ADAL" clId="{EAAB886C-0092-194F-8205-C2B40A1C6B19}" dt="2024-08-02T09:16:08.563" v="114" actId="1076"/>
            <ac:picMkLst>
              <pc:docMk/>
              <pc:sldMasterMk cId="729879184" sldId="2147483660"/>
              <pc:sldLayoutMk cId="613407641" sldId="2147483663"/>
              <ac:picMk id="4" creationId="{FC3809AD-42DF-13FD-C4BF-7C6439448471}"/>
            </ac:picMkLst>
          </pc:picChg>
          <pc:picChg chg="del">
            <ac:chgData name="Cindie TROUSSEREAU" userId="0af52b6a-acde-4b3e-9c6b-e5bd9706f568" providerId="ADAL" clId="{EAAB886C-0092-194F-8205-C2B40A1C6B19}" dt="2024-08-02T09:15:04.198" v="90" actId="478"/>
            <ac:picMkLst>
              <pc:docMk/>
              <pc:sldMasterMk cId="729879184" sldId="2147483660"/>
              <pc:sldLayoutMk cId="613407641" sldId="2147483663"/>
              <ac:picMk id="10" creationId="{E3385C7B-BF30-C63F-7734-F57C7465EB7E}"/>
            </ac:picMkLst>
          </pc:picChg>
        </pc:sldLayoutChg>
        <pc:sldLayoutChg chg="addSp delSp modSp mod">
          <pc:chgData name="Cindie TROUSSEREAU" userId="0af52b6a-acde-4b3e-9c6b-e5bd9706f568" providerId="ADAL" clId="{EAAB886C-0092-194F-8205-C2B40A1C6B19}" dt="2024-08-02T09:16:49.330" v="131" actId="1035"/>
          <pc:sldLayoutMkLst>
            <pc:docMk/>
            <pc:sldMasterMk cId="729879184" sldId="2147483660"/>
            <pc:sldLayoutMk cId="1649261298" sldId="2147483672"/>
          </pc:sldLayoutMkLst>
          <pc:spChg chg="del mod">
            <ac:chgData name="Cindie TROUSSEREAU" userId="0af52b6a-acde-4b3e-9c6b-e5bd9706f568" providerId="ADAL" clId="{EAAB886C-0092-194F-8205-C2B40A1C6B19}" dt="2024-08-02T09:16:30.594" v="122" actId="478"/>
            <ac:spMkLst>
              <pc:docMk/>
              <pc:sldMasterMk cId="729879184" sldId="2147483660"/>
              <pc:sldLayoutMk cId="1649261298" sldId="2147483672"/>
              <ac:spMk id="2" creationId="{DB7F0CA0-63C0-B037-EE8C-55306108EC7E}"/>
            </ac:spMkLst>
          </pc:spChg>
          <pc:spChg chg="add mod">
            <ac:chgData name="Cindie TROUSSEREAU" userId="0af52b6a-acde-4b3e-9c6b-e5bd9706f568" providerId="ADAL" clId="{EAAB886C-0092-194F-8205-C2B40A1C6B19}" dt="2024-08-02T09:16:32.766" v="123" actId="1076"/>
            <ac:spMkLst>
              <pc:docMk/>
              <pc:sldMasterMk cId="729879184" sldId="2147483660"/>
              <pc:sldLayoutMk cId="1649261298" sldId="2147483672"/>
              <ac:spMk id="7" creationId="{D3928F0B-7EBB-3CEA-FE9A-DD6E785EA0B5}"/>
            </ac:spMkLst>
          </pc:spChg>
          <pc:picChg chg="del">
            <ac:chgData name="Cindie TROUSSEREAU" userId="0af52b6a-acde-4b3e-9c6b-e5bd9706f568" providerId="ADAL" clId="{EAAB886C-0092-194F-8205-C2B40A1C6B19}" dt="2024-08-02T09:16:34.293" v="124" actId="478"/>
            <ac:picMkLst>
              <pc:docMk/>
              <pc:sldMasterMk cId="729879184" sldId="2147483660"/>
              <pc:sldLayoutMk cId="1649261298" sldId="2147483672"/>
              <ac:picMk id="6" creationId="{85C7927B-7A22-83A3-4659-DB5FA2ACE12D}"/>
            </ac:picMkLst>
          </pc:picChg>
          <pc:picChg chg="add mod">
            <ac:chgData name="Cindie TROUSSEREAU" userId="0af52b6a-acde-4b3e-9c6b-e5bd9706f568" providerId="ADAL" clId="{EAAB886C-0092-194F-8205-C2B40A1C6B19}" dt="2024-08-02T09:16:49.330" v="131" actId="1035"/>
            <ac:picMkLst>
              <pc:docMk/>
              <pc:sldMasterMk cId="729879184" sldId="2147483660"/>
              <pc:sldLayoutMk cId="1649261298" sldId="2147483672"/>
              <ac:picMk id="8" creationId="{A4976131-1DD9-B6DE-C90C-A485D55E686C}"/>
            </ac:picMkLst>
          </pc:picChg>
        </pc:sldLayoutChg>
        <pc:sldLayoutChg chg="addSp delSp modSp mod">
          <pc:chgData name="Cindie TROUSSEREAU" userId="0af52b6a-acde-4b3e-9c6b-e5bd9706f568" providerId="ADAL" clId="{EAAB886C-0092-194F-8205-C2B40A1C6B19}" dt="2024-08-02T09:17:50.546" v="156" actId="1076"/>
          <pc:sldLayoutMkLst>
            <pc:docMk/>
            <pc:sldMasterMk cId="729879184" sldId="2147483660"/>
            <pc:sldLayoutMk cId="3458678649" sldId="2147483673"/>
          </pc:sldLayoutMkLst>
          <pc:spChg chg="add mod">
            <ac:chgData name="Cindie TROUSSEREAU" userId="0af52b6a-acde-4b3e-9c6b-e5bd9706f568" providerId="ADAL" clId="{EAAB886C-0092-194F-8205-C2B40A1C6B19}" dt="2024-08-02T09:17:00.379" v="135"/>
            <ac:spMkLst>
              <pc:docMk/>
              <pc:sldMasterMk cId="729879184" sldId="2147483660"/>
              <pc:sldLayoutMk cId="3458678649" sldId="2147483673"/>
              <ac:spMk id="3" creationId="{7E2B4D01-3A0E-A039-1B14-AB6004FFB2EE}"/>
            </ac:spMkLst>
          </pc:spChg>
          <pc:spChg chg="del mod">
            <ac:chgData name="Cindie TROUSSEREAU" userId="0af52b6a-acde-4b3e-9c6b-e5bd9706f568" providerId="ADAL" clId="{EAAB886C-0092-194F-8205-C2B40A1C6B19}" dt="2024-08-02T09:17:37.457" v="154" actId="478"/>
            <ac:spMkLst>
              <pc:docMk/>
              <pc:sldMasterMk cId="729879184" sldId="2147483660"/>
              <pc:sldLayoutMk cId="3458678649" sldId="2147483673"/>
              <ac:spMk id="6" creationId="{18F48976-9707-31C4-A93E-EE9189D91414}"/>
            </ac:spMkLst>
          </pc:spChg>
          <pc:spChg chg="del">
            <ac:chgData name="Cindie TROUSSEREAU" userId="0af52b6a-acde-4b3e-9c6b-e5bd9706f568" providerId="ADAL" clId="{EAAB886C-0092-194F-8205-C2B40A1C6B19}" dt="2024-08-02T09:16:54.304" v="132" actId="478"/>
            <ac:spMkLst>
              <pc:docMk/>
              <pc:sldMasterMk cId="729879184" sldId="2147483660"/>
              <pc:sldLayoutMk cId="3458678649" sldId="2147483673"/>
              <ac:spMk id="9" creationId="{53336220-801A-7D1C-E635-6B5062B06840}"/>
            </ac:spMkLst>
          </pc:spChg>
          <pc:grpChg chg="mod">
            <ac:chgData name="Cindie TROUSSEREAU" userId="0af52b6a-acde-4b3e-9c6b-e5bd9706f568" providerId="ADAL" clId="{EAAB886C-0092-194F-8205-C2B40A1C6B19}" dt="2024-08-02T09:17:12.300" v="137" actId="1076"/>
            <ac:grpSpMkLst>
              <pc:docMk/>
              <pc:sldMasterMk cId="729879184" sldId="2147483660"/>
              <pc:sldLayoutMk cId="3458678649" sldId="2147483673"/>
              <ac:grpSpMk id="22" creationId="{12DE3C06-BA5E-7A61-6ECC-7575284F4F1C}"/>
            </ac:grpSpMkLst>
          </pc:grpChg>
          <pc:picChg chg="add del mod">
            <ac:chgData name="Cindie TROUSSEREAU" userId="0af52b6a-acde-4b3e-9c6b-e5bd9706f568" providerId="ADAL" clId="{EAAB886C-0092-194F-8205-C2B40A1C6B19}" dt="2024-08-02T09:16:55.893" v="134" actId="478"/>
            <ac:picMkLst>
              <pc:docMk/>
              <pc:sldMasterMk cId="729879184" sldId="2147483660"/>
              <pc:sldLayoutMk cId="3458678649" sldId="2147483673"/>
              <ac:picMk id="2" creationId="{BCC9858B-82E5-712B-C9B5-C4CD864A30AF}"/>
            </ac:picMkLst>
          </pc:picChg>
          <pc:picChg chg="add mod">
            <ac:chgData name="Cindie TROUSSEREAU" userId="0af52b6a-acde-4b3e-9c6b-e5bd9706f568" providerId="ADAL" clId="{EAAB886C-0092-194F-8205-C2B40A1C6B19}" dt="2024-08-02T09:17:32.626" v="153" actId="1036"/>
            <ac:picMkLst>
              <pc:docMk/>
              <pc:sldMasterMk cId="729879184" sldId="2147483660"/>
              <pc:sldLayoutMk cId="3458678649" sldId="2147483673"/>
              <ac:picMk id="4" creationId="{F9E16CBB-C259-BEED-8BE3-BBB6C56B31A6}"/>
            </ac:picMkLst>
          </pc:picChg>
          <pc:picChg chg="add mod">
            <ac:chgData name="Cindie TROUSSEREAU" userId="0af52b6a-acde-4b3e-9c6b-e5bd9706f568" providerId="ADAL" clId="{EAAB886C-0092-194F-8205-C2B40A1C6B19}" dt="2024-08-02T09:17:50.546" v="156" actId="1076"/>
            <ac:picMkLst>
              <pc:docMk/>
              <pc:sldMasterMk cId="729879184" sldId="2147483660"/>
              <pc:sldLayoutMk cId="3458678649" sldId="2147483673"/>
              <ac:picMk id="5" creationId="{748A499C-4B8B-D467-DE08-CA750DB95673}"/>
            </ac:picMkLst>
          </pc:picChg>
          <pc:picChg chg="del">
            <ac:chgData name="Cindie TROUSSEREAU" userId="0af52b6a-acde-4b3e-9c6b-e5bd9706f568" providerId="ADAL" clId="{EAAB886C-0092-194F-8205-C2B40A1C6B19}" dt="2024-08-02T09:17:18.168" v="140" actId="478"/>
            <ac:picMkLst>
              <pc:docMk/>
              <pc:sldMasterMk cId="729879184" sldId="2147483660"/>
              <pc:sldLayoutMk cId="3458678649" sldId="2147483673"/>
              <ac:picMk id="26" creationId="{764204F8-0C3B-122B-9E57-20D0EED114B0}"/>
            </ac:picMkLst>
          </pc:picChg>
        </pc:sldLayoutChg>
        <pc:sldLayoutChg chg="addSp delSp modSp mod">
          <pc:chgData name="Cindie TROUSSEREAU" userId="0af52b6a-acde-4b3e-9c6b-e5bd9706f568" providerId="ADAL" clId="{EAAB886C-0092-194F-8205-C2B40A1C6B19}" dt="2024-08-02T09:14:59.714" v="89" actId="1076"/>
          <pc:sldLayoutMkLst>
            <pc:docMk/>
            <pc:sldMasterMk cId="729879184" sldId="2147483660"/>
            <pc:sldLayoutMk cId="3279939156" sldId="2147483674"/>
          </pc:sldLayoutMkLst>
          <pc:spChg chg="add mod">
            <ac:chgData name="Cindie TROUSSEREAU" userId="0af52b6a-acde-4b3e-9c6b-e5bd9706f568" providerId="ADAL" clId="{EAAB886C-0092-194F-8205-C2B40A1C6B19}" dt="2024-08-02T09:14:16.455" v="75"/>
            <ac:spMkLst>
              <pc:docMk/>
              <pc:sldMasterMk cId="729879184" sldId="2147483660"/>
              <pc:sldLayoutMk cId="3279939156" sldId="2147483674"/>
              <ac:spMk id="3" creationId="{CE62554A-82F0-826D-D891-8807E71F60AE}"/>
            </ac:spMkLst>
          </pc:spChg>
          <pc:spChg chg="del">
            <ac:chgData name="Cindie TROUSSEREAU" userId="0af52b6a-acde-4b3e-9c6b-e5bd9706f568" providerId="ADAL" clId="{EAAB886C-0092-194F-8205-C2B40A1C6B19}" dt="2024-08-02T09:14:15.750" v="74" actId="478"/>
            <ac:spMkLst>
              <pc:docMk/>
              <pc:sldMasterMk cId="729879184" sldId="2147483660"/>
              <pc:sldLayoutMk cId="3279939156" sldId="2147483674"/>
              <ac:spMk id="9" creationId="{FBF3717E-0F88-52D8-10B4-70DE88A84C2A}"/>
            </ac:spMkLst>
          </pc:spChg>
          <pc:picChg chg="del mod">
            <ac:chgData name="Cindie TROUSSEREAU" userId="0af52b6a-acde-4b3e-9c6b-e5bd9706f568" providerId="ADAL" clId="{EAAB886C-0092-194F-8205-C2B40A1C6B19}" dt="2024-08-02T09:14:46.496" v="84" actId="478"/>
            <ac:picMkLst>
              <pc:docMk/>
              <pc:sldMasterMk cId="729879184" sldId="2147483660"/>
              <pc:sldLayoutMk cId="3279939156" sldId="2147483674"/>
              <ac:picMk id="2" creationId="{58E00A06-67BA-2A57-4ADE-59FA78DCA6F4}"/>
            </ac:picMkLst>
          </pc:picChg>
          <pc:picChg chg="add mod">
            <ac:chgData name="Cindie TROUSSEREAU" userId="0af52b6a-acde-4b3e-9c6b-e5bd9706f568" providerId="ADAL" clId="{EAAB886C-0092-194F-8205-C2B40A1C6B19}" dt="2024-08-02T09:14:59.714" v="89" actId="1076"/>
            <ac:picMkLst>
              <pc:docMk/>
              <pc:sldMasterMk cId="729879184" sldId="2147483660"/>
              <pc:sldLayoutMk cId="3279939156" sldId="2147483674"/>
              <ac:picMk id="4" creationId="{FEA711B1-7258-7F8C-8FAF-817AA69D545D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11">
            <a:extLst>
              <a:ext uri="{FF2B5EF4-FFF2-40B4-BE49-F238E27FC236}">
                <a16:creationId xmlns:a16="http://schemas.microsoft.com/office/drawing/2014/main" id="{C4B28E43-4D79-22C2-00BF-E531134B092D}"/>
              </a:ext>
            </a:extLst>
          </p:cNvPr>
          <p:cNvGrpSpPr/>
          <p:nvPr userDrawn="1"/>
        </p:nvGrpSpPr>
        <p:grpSpPr>
          <a:xfrm>
            <a:off x="0" y="5853760"/>
            <a:ext cx="12192000" cy="1004240"/>
            <a:chOff x="0" y="0"/>
            <a:chExt cx="4816593" cy="532728"/>
          </a:xfrm>
        </p:grpSpPr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id="{9AE829BE-AAF6-1A69-EEE7-E0344302D475}"/>
                </a:ext>
              </a:extLst>
            </p:cNvPr>
            <p:cNvSpPr/>
            <p:nvPr/>
          </p:nvSpPr>
          <p:spPr>
            <a:xfrm>
              <a:off x="0" y="0"/>
              <a:ext cx="4816592" cy="532728"/>
            </a:xfrm>
            <a:custGeom>
              <a:avLst/>
              <a:gdLst/>
              <a:ahLst/>
              <a:cxnLst/>
              <a:rect l="l" t="t" r="r" b="b"/>
              <a:pathLst>
                <a:path w="4816592" h="532728">
                  <a:moveTo>
                    <a:pt x="0" y="0"/>
                  </a:moveTo>
                  <a:lnTo>
                    <a:pt x="4816592" y="0"/>
                  </a:lnTo>
                  <a:lnTo>
                    <a:pt x="4816592" y="532728"/>
                  </a:lnTo>
                  <a:lnTo>
                    <a:pt x="0" y="532728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82" name="TextBox 13">
              <a:extLst>
                <a:ext uri="{FF2B5EF4-FFF2-40B4-BE49-F238E27FC236}">
                  <a16:creationId xmlns:a16="http://schemas.microsoft.com/office/drawing/2014/main" id="{7A194E1D-BE09-3ED7-0FED-A580C962032F}"/>
                </a:ext>
              </a:extLst>
            </p:cNvPr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88" name="TextBox 10">
            <a:extLst>
              <a:ext uri="{FF2B5EF4-FFF2-40B4-BE49-F238E27FC236}">
                <a16:creationId xmlns:a16="http://schemas.microsoft.com/office/drawing/2014/main" id="{CCEDB91F-1236-7535-8023-74F0E416DF22}"/>
              </a:ext>
            </a:extLst>
          </p:cNvPr>
          <p:cNvSpPr txBox="1"/>
          <p:nvPr/>
        </p:nvSpPr>
        <p:spPr>
          <a:xfrm>
            <a:off x="8153318" y="3611652"/>
            <a:ext cx="2274779" cy="2732535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grpSp>
        <p:nvGrpSpPr>
          <p:cNvPr id="89" name="Group 26">
            <a:extLst>
              <a:ext uri="{FF2B5EF4-FFF2-40B4-BE49-F238E27FC236}">
                <a16:creationId xmlns:a16="http://schemas.microsoft.com/office/drawing/2014/main" id="{50F8CF91-2420-4ADE-1685-369BA5E6D4BD}"/>
              </a:ext>
            </a:extLst>
          </p:cNvPr>
          <p:cNvGrpSpPr/>
          <p:nvPr userDrawn="1"/>
        </p:nvGrpSpPr>
        <p:grpSpPr>
          <a:xfrm>
            <a:off x="538434" y="242602"/>
            <a:ext cx="11115123" cy="1272043"/>
            <a:chOff x="0" y="0"/>
            <a:chExt cx="2432788" cy="489001"/>
          </a:xfrm>
        </p:grpSpPr>
        <p:sp>
          <p:nvSpPr>
            <p:cNvPr id="90" name="Freeform 27">
              <a:extLst>
                <a:ext uri="{FF2B5EF4-FFF2-40B4-BE49-F238E27FC236}">
                  <a16:creationId xmlns:a16="http://schemas.microsoft.com/office/drawing/2014/main" id="{1CEA9EEE-AB04-F691-380E-3020CE7C4C9D}"/>
                </a:ext>
              </a:extLst>
            </p:cNvPr>
            <p:cNvSpPr/>
            <p:nvPr/>
          </p:nvSpPr>
          <p:spPr>
            <a:xfrm>
              <a:off x="0" y="0"/>
              <a:ext cx="2432788" cy="489001"/>
            </a:xfrm>
            <a:custGeom>
              <a:avLst/>
              <a:gdLst/>
              <a:ahLst/>
              <a:cxnLst/>
              <a:rect l="l" t="t" r="r" b="b"/>
              <a:pathLst>
                <a:path w="2432788" h="489001">
                  <a:moveTo>
                    <a:pt x="0" y="0"/>
                  </a:moveTo>
                  <a:lnTo>
                    <a:pt x="2432788" y="0"/>
                  </a:lnTo>
                  <a:lnTo>
                    <a:pt x="2432788" y="489001"/>
                  </a:lnTo>
                  <a:lnTo>
                    <a:pt x="0" y="489001"/>
                  </a:lnTo>
                  <a:close/>
                </a:path>
              </a:pathLst>
            </a:custGeom>
            <a:solidFill>
              <a:srgbClr val="FFFFFF">
                <a:alpha val="53000"/>
              </a:srgbClr>
            </a:solidFill>
          </p:spPr>
        </p:sp>
        <p:sp>
          <p:nvSpPr>
            <p:cNvPr id="91" name="TextBox 28">
              <a:extLst>
                <a:ext uri="{FF2B5EF4-FFF2-40B4-BE49-F238E27FC236}">
                  <a16:creationId xmlns:a16="http://schemas.microsoft.com/office/drawing/2014/main" id="{D69FF324-EF13-DDB3-CAA6-9627B1E55A35}"/>
                </a:ext>
              </a:extLst>
            </p:cNvPr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93" name="TextBox 35">
            <a:extLst>
              <a:ext uri="{FF2B5EF4-FFF2-40B4-BE49-F238E27FC236}">
                <a16:creationId xmlns:a16="http://schemas.microsoft.com/office/drawing/2014/main" id="{B97C7E85-88EF-6139-A573-C8E1B4C473C0}"/>
              </a:ext>
            </a:extLst>
          </p:cNvPr>
          <p:cNvSpPr txBox="1"/>
          <p:nvPr userDrawn="1"/>
        </p:nvSpPr>
        <p:spPr>
          <a:xfrm>
            <a:off x="538435" y="436921"/>
            <a:ext cx="11115123" cy="8930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37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>
                <a:solidFill>
                  <a:srgbClr val="FF3F79"/>
                </a:solidFill>
                <a:latin typeface="Open Sans 1 Bold" panose="020B0604020202020204" charset="0"/>
                <a:ea typeface="Open Sans 1 Bold" panose="020B0604020202020204" charset="0"/>
                <a:cs typeface="Open Sans 1 Bold" panose="020B0604020202020204" charset="0"/>
              </a:rPr>
              <a:t>SEEPH 2024</a:t>
            </a:r>
            <a:endParaRPr lang="fr-FR" sz="3600" b="1" spc="264">
              <a:solidFill>
                <a:srgbClr val="FF3F79"/>
              </a:solidFill>
              <a:latin typeface="Open Sans 2 Bold"/>
            </a:endParaRPr>
          </a:p>
          <a:p>
            <a:pPr algn="ctr">
              <a:lnSpc>
                <a:spcPts val="2373"/>
              </a:lnSpc>
              <a:spcBef>
                <a:spcPct val="0"/>
              </a:spcBef>
            </a:pPr>
            <a:r>
              <a:rPr lang="fr-FR" sz="1600" b="1" spc="264">
                <a:solidFill>
                  <a:srgbClr val="FFB000"/>
                </a:solidFill>
                <a:latin typeface="Open Sans 2 Bold"/>
              </a:rPr>
              <a:t>Semaine</a:t>
            </a:r>
            <a:r>
              <a:rPr lang="en-US" sz="1600" b="1" spc="264">
                <a:solidFill>
                  <a:srgbClr val="FFB000"/>
                </a:solidFill>
                <a:latin typeface="Open Sans 2 Bold"/>
              </a:rPr>
              <a:t> </a:t>
            </a:r>
            <a:r>
              <a:rPr lang="fr-FR" sz="1600" b="1" spc="264">
                <a:solidFill>
                  <a:srgbClr val="FFB000"/>
                </a:solidFill>
                <a:latin typeface="Open Sans 2 Bold"/>
              </a:rPr>
              <a:t>Européenne</a:t>
            </a:r>
            <a:r>
              <a:rPr lang="en-US" sz="1600" b="1" spc="264">
                <a:solidFill>
                  <a:srgbClr val="FFB000"/>
                </a:solidFill>
                <a:latin typeface="Open Sans 2 Bold"/>
              </a:rPr>
              <a:t> pour </a:t>
            </a:r>
            <a:r>
              <a:rPr lang="fr-FR" sz="1600" b="1" spc="264">
                <a:solidFill>
                  <a:srgbClr val="FFB000"/>
                </a:solidFill>
                <a:latin typeface="Open Sans 2 Bold"/>
              </a:rPr>
              <a:t>l'Emploi</a:t>
            </a:r>
            <a:r>
              <a:rPr lang="en-US" sz="1600" b="1" spc="264">
                <a:solidFill>
                  <a:srgbClr val="FFB000"/>
                </a:solidFill>
                <a:latin typeface="Open Sans 2 Bold"/>
              </a:rPr>
              <a:t> des </a:t>
            </a:r>
            <a:r>
              <a:rPr lang="fr-FR" sz="1600" b="1" spc="264">
                <a:solidFill>
                  <a:srgbClr val="FFB000"/>
                </a:solidFill>
                <a:latin typeface="Open Sans 2 Bold"/>
              </a:rPr>
              <a:t>Personnes</a:t>
            </a:r>
            <a:r>
              <a:rPr lang="en-US" sz="1600" b="1" spc="264">
                <a:solidFill>
                  <a:srgbClr val="FFB000"/>
                </a:solidFill>
                <a:latin typeface="Open Sans 2 Bold"/>
              </a:rPr>
              <a:t> </a:t>
            </a:r>
            <a:r>
              <a:rPr lang="fr-FR" sz="1600" b="1" spc="264">
                <a:solidFill>
                  <a:srgbClr val="FFB000"/>
                </a:solidFill>
                <a:latin typeface="Open Sans 2 Bold"/>
              </a:rPr>
              <a:t>Handicapées </a:t>
            </a:r>
          </a:p>
          <a:p>
            <a:pPr algn="ctr">
              <a:lnSpc>
                <a:spcPts val="2373"/>
              </a:lnSpc>
              <a:spcBef>
                <a:spcPct val="0"/>
              </a:spcBef>
            </a:pPr>
            <a:r>
              <a:rPr lang="fr-FR" sz="1600" b="1" spc="267">
                <a:solidFill>
                  <a:srgbClr val="FFB000"/>
                </a:solidFill>
                <a:latin typeface="Open Sans 2 Bold"/>
              </a:rPr>
              <a:t>en</a:t>
            </a:r>
            <a:r>
              <a:rPr lang="en-US" sz="1600" b="1" spc="267">
                <a:solidFill>
                  <a:srgbClr val="FFB000"/>
                </a:solidFill>
                <a:latin typeface="Open Sans 2 Bold"/>
              </a:rPr>
              <a:t> </a:t>
            </a:r>
            <a:r>
              <a:rPr lang="fr-FR" sz="1600" b="1" spc="267">
                <a:solidFill>
                  <a:srgbClr val="FFB000"/>
                </a:solidFill>
                <a:latin typeface="Open Sans 2 Bold"/>
              </a:rPr>
              <a:t>région</a:t>
            </a:r>
            <a:r>
              <a:rPr lang="en-US" sz="1600" b="1" spc="267">
                <a:solidFill>
                  <a:srgbClr val="FFB000"/>
                </a:solidFill>
                <a:latin typeface="Open Sans 2 Bold"/>
              </a:rPr>
              <a:t> Centre-Val de Loire</a:t>
            </a:r>
          </a:p>
        </p:txBody>
      </p: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D8956420-00DD-50AD-6B4A-B0A123B50F85}"/>
              </a:ext>
            </a:extLst>
          </p:cNvPr>
          <p:cNvGrpSpPr/>
          <p:nvPr userDrawn="1"/>
        </p:nvGrpSpPr>
        <p:grpSpPr>
          <a:xfrm rot="452002">
            <a:off x="328584" y="1131461"/>
            <a:ext cx="1719282" cy="1427538"/>
            <a:chOff x="499413" y="1619874"/>
            <a:chExt cx="1719282" cy="1427538"/>
          </a:xfrm>
        </p:grpSpPr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22EEF643-2D2C-FEC2-54C3-900B61D7CA2E}"/>
                </a:ext>
              </a:extLst>
            </p:cNvPr>
            <p:cNvSpPr/>
            <p:nvPr userDrawn="1"/>
          </p:nvSpPr>
          <p:spPr>
            <a:xfrm>
              <a:off x="524222" y="1619874"/>
              <a:ext cx="1694473" cy="1427538"/>
            </a:xfrm>
            <a:custGeom>
              <a:avLst/>
              <a:gdLst/>
              <a:ahLst/>
              <a:cxnLst/>
              <a:rect l="l" t="t" r="r" b="b"/>
              <a:pathLst>
                <a:path w="1940384" h="2139146">
                  <a:moveTo>
                    <a:pt x="0" y="0"/>
                  </a:moveTo>
                  <a:lnTo>
                    <a:pt x="1940384" y="0"/>
                  </a:lnTo>
                  <a:lnTo>
                    <a:pt x="1940384" y="2139146"/>
                  </a:lnTo>
                  <a:lnTo>
                    <a:pt x="0" y="21391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TextBox 36">
              <a:extLst>
                <a:ext uri="{FF2B5EF4-FFF2-40B4-BE49-F238E27FC236}">
                  <a16:creationId xmlns:a16="http://schemas.microsoft.com/office/drawing/2014/main" id="{5DE22014-8C52-8022-3451-ABA9EDDB4293}"/>
                </a:ext>
              </a:extLst>
            </p:cNvPr>
            <p:cNvSpPr txBox="1"/>
            <p:nvPr userDrawn="1"/>
          </p:nvSpPr>
          <p:spPr>
            <a:xfrm>
              <a:off x="499413" y="2125387"/>
              <a:ext cx="1694473" cy="86177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>
                  <a:solidFill>
                    <a:srgbClr val="FF3F79"/>
                  </a:solidFill>
                  <a:latin typeface="Open Sans 2 Bold" panose="020B0604020202020204" charset="0"/>
                  <a:ea typeface="Open Sans 2 Bold" panose="020B0604020202020204" charset="0"/>
                  <a:cs typeface="Open Sans 2 Bold" panose="020B0604020202020204" charset="0"/>
                </a:rPr>
                <a:t>DU 18 AU 24 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>
                  <a:solidFill>
                    <a:srgbClr val="FF3F79"/>
                  </a:solidFill>
                  <a:latin typeface="Open Sans 2 Bold" panose="020B0604020202020204" charset="0"/>
                  <a:ea typeface="Open Sans 2 Bold" panose="020B0604020202020204" charset="0"/>
                  <a:cs typeface="Open Sans 2 Bold" panose="020B0604020202020204" charset="0"/>
                </a:rPr>
                <a:t>NOVEMBRE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>
                  <a:solidFill>
                    <a:srgbClr val="FFB000"/>
                  </a:solidFill>
                  <a:latin typeface="Open Sans 2 Bold" panose="020B0604020202020204" charset="0"/>
                  <a:ea typeface="Open Sans 2 Bold" panose="020B0604020202020204" charset="0"/>
                  <a:cs typeface="Open Sans 2 Bold" panose="020B0604020202020204" charset="0"/>
                </a:rPr>
                <a:t>2024</a:t>
              </a:r>
            </a:p>
          </p:txBody>
        </p:sp>
      </p:grpSp>
      <p:pic>
        <p:nvPicPr>
          <p:cNvPr id="3" name="Image 2" descr="Une image contenant graphisme&#10;&#10;Description générée automatiquement">
            <a:extLst>
              <a:ext uri="{FF2B5EF4-FFF2-40B4-BE49-F238E27FC236}">
                <a16:creationId xmlns:a16="http://schemas.microsoft.com/office/drawing/2014/main" id="{41A0F8A7-9CC6-B1D5-702E-C60B9CEF0F6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383" y="914366"/>
            <a:ext cx="3137813" cy="443776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45F9B3E-FF4F-B3A4-C39D-D5CBA68D9710}"/>
              </a:ext>
            </a:extLst>
          </p:cNvPr>
          <p:cNvSpPr/>
          <p:nvPr userDrawn="1"/>
        </p:nvSpPr>
        <p:spPr>
          <a:xfrm>
            <a:off x="2475777" y="1874192"/>
            <a:ext cx="7240436" cy="3105602"/>
          </a:xfrm>
          <a:prstGeom prst="rect">
            <a:avLst/>
          </a:prstGeom>
          <a:solidFill>
            <a:srgbClr val="FF3F79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Freeform 9">
            <a:extLst>
              <a:ext uri="{FF2B5EF4-FFF2-40B4-BE49-F238E27FC236}">
                <a16:creationId xmlns:a16="http://schemas.microsoft.com/office/drawing/2014/main" id="{BE3309F6-1E3D-EBB4-2FD1-9C2383EA9045}"/>
              </a:ext>
            </a:extLst>
          </p:cNvPr>
          <p:cNvSpPr/>
          <p:nvPr/>
        </p:nvSpPr>
        <p:spPr>
          <a:xfrm>
            <a:off x="8936777" y="4388991"/>
            <a:ext cx="2613264" cy="936808"/>
          </a:xfrm>
          <a:custGeom>
            <a:avLst/>
            <a:gdLst/>
            <a:ahLst/>
            <a:cxnLst/>
            <a:rect l="l" t="t" r="r" b="b"/>
            <a:pathLst>
              <a:path w="933744" h="364070">
                <a:moveTo>
                  <a:pt x="0" y="0"/>
                </a:moveTo>
                <a:lnTo>
                  <a:pt x="933744" y="0"/>
                </a:lnTo>
                <a:lnTo>
                  <a:pt x="933744" y="364070"/>
                </a:lnTo>
                <a:lnTo>
                  <a:pt x="0" y="364070"/>
                </a:lnTo>
                <a:close/>
              </a:path>
            </a:pathLst>
          </a:custGeom>
          <a:solidFill>
            <a:srgbClr val="FFB000"/>
          </a:solidFill>
        </p:spPr>
      </p:sp>
    </p:spTree>
    <p:extLst>
      <p:ext uri="{BB962C8B-B14F-4D97-AF65-F5344CB8AC3E}">
        <p14:creationId xmlns:p14="http://schemas.microsoft.com/office/powerpoint/2010/main" val="264522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907D35-225E-BECF-33F1-3247F7F1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880630-FE42-C7ED-B2F2-96084228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D7D2673-8FDD-2711-0D1C-DDDC74FE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12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407C78-69A4-8DAD-D4EF-EA15B73BE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DE2FD7-DA42-7681-4E38-FC327498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1A94AF-B3EE-EF6A-971B-E696370F2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9CFF4A-7826-8E88-EF78-A41CB83B3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A33839-854A-E18D-EDEB-1B439577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7D5072-FAA4-6D08-A032-2C63A7E3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895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36396F-6D01-F0FC-C002-69170CC60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231C212-7CC9-EFBA-2F52-8FEE74AE5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6AAC26-87AF-D75E-51E3-B91373271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152EB1-1DC9-2DB6-049F-8B10E6DC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8C24FC-6ABC-E4A3-B2BC-034AB6B58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842ACC-3A16-AD72-B52C-09C54EDBF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021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76CCF-233D-E205-749B-274F4236A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BFD044-58A4-DCD5-8000-38B167CA5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95C6D4-C95D-7849-AB81-79B22ADC3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536485-36B3-4A57-3EE1-070C489EC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37CF01-EAB6-9E2B-2C3D-9B5AD947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689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E45E330-8320-A3B2-A0C4-3499D4B62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A2F3FB-CB61-DC43-9EB6-6A6B503DE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8D714C-C195-3CD9-D199-DF7A6C49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BF63E8-2A95-5244-1CFE-0FBD92EA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B617FB-31B8-1886-C3B8-3F4E466A1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84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4">
            <a:extLst>
              <a:ext uri="{FF2B5EF4-FFF2-40B4-BE49-F238E27FC236}">
                <a16:creationId xmlns:a16="http://schemas.microsoft.com/office/drawing/2014/main" id="{07469A4F-8ACA-6C3F-5C6C-1CC9882F928F}"/>
              </a:ext>
            </a:extLst>
          </p:cNvPr>
          <p:cNvSpPr txBox="1"/>
          <p:nvPr/>
        </p:nvSpPr>
        <p:spPr>
          <a:xfrm>
            <a:off x="1701468" y="2743199"/>
            <a:ext cx="1936896" cy="1831558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011F454-30C4-C0CA-D3AA-4ACFB26EA728}"/>
              </a:ext>
            </a:extLst>
          </p:cNvPr>
          <p:cNvSpPr txBox="1"/>
          <p:nvPr userDrawn="1"/>
        </p:nvSpPr>
        <p:spPr>
          <a:xfrm>
            <a:off x="1701469" y="2583556"/>
            <a:ext cx="9331716" cy="36933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5F2D8B-E845-0C00-8819-222FB3855610}"/>
              </a:ext>
            </a:extLst>
          </p:cNvPr>
          <p:cNvSpPr/>
          <p:nvPr userDrawn="1"/>
        </p:nvSpPr>
        <p:spPr>
          <a:xfrm>
            <a:off x="1701468" y="754757"/>
            <a:ext cx="9331717" cy="1449825"/>
          </a:xfrm>
          <a:prstGeom prst="rect">
            <a:avLst/>
          </a:prstGeom>
          <a:solidFill>
            <a:srgbClr val="FFB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graphisme&#10;&#10;Description générée automatiquement">
            <a:extLst>
              <a:ext uri="{FF2B5EF4-FFF2-40B4-BE49-F238E27FC236}">
                <a16:creationId xmlns:a16="http://schemas.microsoft.com/office/drawing/2014/main" id="{8C194A04-104E-680C-9A91-6AC4379F2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634" y="3816988"/>
            <a:ext cx="2758890" cy="390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8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62554A-82F0-826D-D891-8807E71F60AE}"/>
              </a:ext>
            </a:extLst>
          </p:cNvPr>
          <p:cNvSpPr/>
          <p:nvPr userDrawn="1"/>
        </p:nvSpPr>
        <p:spPr>
          <a:xfrm>
            <a:off x="1701468" y="754757"/>
            <a:ext cx="9331717" cy="1449825"/>
          </a:xfrm>
          <a:prstGeom prst="rect">
            <a:avLst/>
          </a:prstGeom>
          <a:solidFill>
            <a:srgbClr val="FFB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graphisme&#10;&#10;Description générée automatiquement">
            <a:extLst>
              <a:ext uri="{FF2B5EF4-FFF2-40B4-BE49-F238E27FC236}">
                <a16:creationId xmlns:a16="http://schemas.microsoft.com/office/drawing/2014/main" id="{FEA711B1-7258-7F8C-8FAF-817AA69D54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629" y="3295433"/>
            <a:ext cx="3233787" cy="457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3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graphisme&#10;&#10;Description générée automatiquement">
            <a:extLst>
              <a:ext uri="{FF2B5EF4-FFF2-40B4-BE49-F238E27FC236}">
                <a16:creationId xmlns:a16="http://schemas.microsoft.com/office/drawing/2014/main" id="{9EA2940B-B110-D3E9-C99D-8E4572F0EB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298" y="3623777"/>
            <a:ext cx="2935588" cy="415175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B220998-D97F-53B5-016A-8CC9009B6A39}"/>
              </a:ext>
            </a:extLst>
          </p:cNvPr>
          <p:cNvSpPr/>
          <p:nvPr userDrawn="1"/>
        </p:nvSpPr>
        <p:spPr>
          <a:xfrm>
            <a:off x="2475777" y="1874192"/>
            <a:ext cx="8008508" cy="3105602"/>
          </a:xfrm>
          <a:prstGeom prst="rect">
            <a:avLst/>
          </a:prstGeom>
          <a:solidFill>
            <a:srgbClr val="FF3F79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capture d’écran, symbole, obscurité, Graphique&#10;&#10;Description générée automatiquement">
            <a:extLst>
              <a:ext uri="{FF2B5EF4-FFF2-40B4-BE49-F238E27FC236}">
                <a16:creationId xmlns:a16="http://schemas.microsoft.com/office/drawing/2014/main" id="{FC3809AD-42DF-13FD-C4BF-7C643944847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997" y="501667"/>
            <a:ext cx="6925565" cy="979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40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">
            <a:extLst>
              <a:ext uri="{FF2B5EF4-FFF2-40B4-BE49-F238E27FC236}">
                <a16:creationId xmlns:a16="http://schemas.microsoft.com/office/drawing/2014/main" id="{4D4D3AC6-3762-EE31-C2C7-DB33498E4F9D}"/>
              </a:ext>
            </a:extLst>
          </p:cNvPr>
          <p:cNvGrpSpPr/>
          <p:nvPr userDrawn="1"/>
        </p:nvGrpSpPr>
        <p:grpSpPr>
          <a:xfrm>
            <a:off x="637494" y="1591693"/>
            <a:ext cx="10659816" cy="4803297"/>
            <a:chOff x="0" y="-38100"/>
            <a:chExt cx="4026804" cy="1669566"/>
          </a:xfrm>
        </p:grpSpPr>
        <p:sp>
          <p:nvSpPr>
            <p:cNvPr id="4" name="Freeform 23">
              <a:extLst>
                <a:ext uri="{FF2B5EF4-FFF2-40B4-BE49-F238E27FC236}">
                  <a16:creationId xmlns:a16="http://schemas.microsoft.com/office/drawing/2014/main" id="{CC232021-9E58-6FCF-CB6E-7E4AD3731CAC}"/>
                </a:ext>
              </a:extLst>
            </p:cNvPr>
            <p:cNvSpPr/>
            <p:nvPr/>
          </p:nvSpPr>
          <p:spPr>
            <a:xfrm>
              <a:off x="0" y="0"/>
              <a:ext cx="4026804" cy="1631466"/>
            </a:xfrm>
            <a:custGeom>
              <a:avLst/>
              <a:gdLst/>
              <a:ahLst/>
              <a:cxnLst/>
              <a:rect l="l" t="t" r="r" b="b"/>
              <a:pathLst>
                <a:path w="1894041" h="1631466">
                  <a:moveTo>
                    <a:pt x="54904" y="0"/>
                  </a:moveTo>
                  <a:lnTo>
                    <a:pt x="1839137" y="0"/>
                  </a:lnTo>
                  <a:cubicBezTo>
                    <a:pt x="1869460" y="0"/>
                    <a:pt x="1894041" y="24581"/>
                    <a:pt x="1894041" y="54904"/>
                  </a:cubicBezTo>
                  <a:lnTo>
                    <a:pt x="1894041" y="1576562"/>
                  </a:lnTo>
                  <a:cubicBezTo>
                    <a:pt x="1894041" y="1606885"/>
                    <a:pt x="1869460" y="1631466"/>
                    <a:pt x="1839137" y="1631466"/>
                  </a:cubicBezTo>
                  <a:lnTo>
                    <a:pt x="54904" y="1631466"/>
                  </a:lnTo>
                  <a:cubicBezTo>
                    <a:pt x="24581" y="1631466"/>
                    <a:pt x="0" y="1606885"/>
                    <a:pt x="0" y="1576562"/>
                  </a:cubicBezTo>
                  <a:lnTo>
                    <a:pt x="0" y="54904"/>
                  </a:lnTo>
                  <a:cubicBezTo>
                    <a:pt x="0" y="24581"/>
                    <a:pt x="24581" y="0"/>
                    <a:pt x="54904" y="0"/>
                  </a:cubicBezTo>
                  <a:close/>
                </a:path>
              </a:pathLst>
            </a:custGeom>
            <a:solidFill>
              <a:srgbClr val="F9F9F9"/>
            </a:solidFill>
          </p:spPr>
          <p:txBody>
            <a:bodyPr/>
            <a:lstStyle/>
            <a:p>
              <a:endParaRPr lang="fr-FR" sz="1600">
                <a:latin typeface="+mn-lt"/>
              </a:endParaRPr>
            </a:p>
            <a:p>
              <a:pPr lvl="1"/>
              <a:endParaRPr lang="fr-FR" sz="1600">
                <a:latin typeface="+mn-lt"/>
              </a:endParaRPr>
            </a:p>
          </p:txBody>
        </p:sp>
        <p:sp>
          <p:nvSpPr>
            <p:cNvPr id="5" name="TextBox 24">
              <a:extLst>
                <a:ext uri="{FF2B5EF4-FFF2-40B4-BE49-F238E27FC236}">
                  <a16:creationId xmlns:a16="http://schemas.microsoft.com/office/drawing/2014/main" id="{6A7261C6-1F85-AABB-0288-E6066B928026}"/>
                </a:ext>
              </a:extLst>
            </p:cNvPr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D3928F0B-7EBB-3CEA-FE9A-DD6E785EA0B5}"/>
              </a:ext>
            </a:extLst>
          </p:cNvPr>
          <p:cNvSpPr/>
          <p:nvPr userDrawn="1"/>
        </p:nvSpPr>
        <p:spPr>
          <a:xfrm>
            <a:off x="254637" y="270673"/>
            <a:ext cx="11425529" cy="917218"/>
          </a:xfrm>
          <a:prstGeom prst="rect">
            <a:avLst/>
          </a:prstGeom>
          <a:solidFill>
            <a:srgbClr val="FF3F79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graphisme&#10;&#10;Description générée automatiquement">
            <a:extLst>
              <a:ext uri="{FF2B5EF4-FFF2-40B4-BE49-F238E27FC236}">
                <a16:creationId xmlns:a16="http://schemas.microsoft.com/office/drawing/2014/main" id="{A4976131-1DD9-B6DE-C90C-A485D55E68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026" y="3297930"/>
            <a:ext cx="3233787" cy="457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6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24">
            <a:extLst>
              <a:ext uri="{FF2B5EF4-FFF2-40B4-BE49-F238E27FC236}">
                <a16:creationId xmlns:a16="http://schemas.microsoft.com/office/drawing/2014/main" id="{20BF21BF-44FA-86B9-AA5C-9EB7367B6E1A}"/>
              </a:ext>
            </a:extLst>
          </p:cNvPr>
          <p:cNvSpPr/>
          <p:nvPr userDrawn="1"/>
        </p:nvSpPr>
        <p:spPr>
          <a:xfrm rot="1067385">
            <a:off x="9316101" y="6919628"/>
            <a:ext cx="545673" cy="522279"/>
          </a:xfrm>
          <a:custGeom>
            <a:avLst/>
            <a:gdLst/>
            <a:ahLst/>
            <a:cxnLst/>
            <a:rect l="l" t="t" r="r" b="b"/>
            <a:pathLst>
              <a:path w="545673" h="522279">
                <a:moveTo>
                  <a:pt x="0" y="0"/>
                </a:moveTo>
                <a:lnTo>
                  <a:pt x="545673" y="0"/>
                </a:lnTo>
                <a:lnTo>
                  <a:pt x="545673" y="522279"/>
                </a:lnTo>
                <a:lnTo>
                  <a:pt x="0" y="52227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26">
            <a:extLst>
              <a:ext uri="{FF2B5EF4-FFF2-40B4-BE49-F238E27FC236}">
                <a16:creationId xmlns:a16="http://schemas.microsoft.com/office/drawing/2014/main" id="{C3D51214-FE4A-6521-2B8D-827B65A5D3C8}"/>
              </a:ext>
            </a:extLst>
          </p:cNvPr>
          <p:cNvSpPr/>
          <p:nvPr userDrawn="1"/>
        </p:nvSpPr>
        <p:spPr>
          <a:xfrm rot="-729416" flipH="1" flipV="1">
            <a:off x="6423057" y="6281183"/>
            <a:ext cx="909319" cy="681989"/>
          </a:xfrm>
          <a:custGeom>
            <a:avLst/>
            <a:gdLst/>
            <a:ahLst/>
            <a:cxnLst/>
            <a:rect l="l" t="t" r="r" b="b"/>
            <a:pathLst>
              <a:path w="909319" h="681989">
                <a:moveTo>
                  <a:pt x="909319" y="681990"/>
                </a:moveTo>
                <a:lnTo>
                  <a:pt x="0" y="681990"/>
                </a:lnTo>
                <a:lnTo>
                  <a:pt x="0" y="0"/>
                </a:lnTo>
                <a:lnTo>
                  <a:pt x="909319" y="0"/>
                </a:lnTo>
                <a:lnTo>
                  <a:pt x="909319" y="681990"/>
                </a:lnTo>
                <a:close/>
              </a:path>
            </a:pathLst>
          </a:custGeom>
          <a:blipFill>
            <a:blip r:embed="rId4">
              <a:alphaModFix amt="1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54CB1C57-49B8-16A2-AFB2-41F6105BA236}"/>
              </a:ext>
            </a:extLst>
          </p:cNvPr>
          <p:cNvSpPr/>
          <p:nvPr userDrawn="1"/>
        </p:nvSpPr>
        <p:spPr>
          <a:xfrm>
            <a:off x="-1" y="5693704"/>
            <a:ext cx="12192001" cy="1164296"/>
          </a:xfrm>
          <a:custGeom>
            <a:avLst/>
            <a:gdLst/>
            <a:ahLst/>
            <a:cxnLst/>
            <a:rect l="l" t="t" r="r" b="b"/>
            <a:pathLst>
              <a:path w="4816592" h="582649">
                <a:moveTo>
                  <a:pt x="0" y="0"/>
                </a:moveTo>
                <a:lnTo>
                  <a:pt x="4816592" y="0"/>
                </a:lnTo>
                <a:lnTo>
                  <a:pt x="4816592" y="582649"/>
                </a:lnTo>
                <a:lnTo>
                  <a:pt x="0" y="582649"/>
                </a:lnTo>
                <a:close/>
              </a:path>
            </a:pathLst>
          </a:custGeom>
          <a:solidFill>
            <a:srgbClr val="FFFFFF"/>
          </a:solidFill>
        </p:spPr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2B4D01-3A0E-A039-1B14-AB6004FFB2EE}"/>
              </a:ext>
            </a:extLst>
          </p:cNvPr>
          <p:cNvSpPr/>
          <p:nvPr userDrawn="1"/>
        </p:nvSpPr>
        <p:spPr>
          <a:xfrm>
            <a:off x="2475777" y="1874192"/>
            <a:ext cx="7240436" cy="3105602"/>
          </a:xfrm>
          <a:prstGeom prst="rect">
            <a:avLst/>
          </a:prstGeom>
          <a:solidFill>
            <a:srgbClr val="FF3F79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" name="Group 8">
            <a:extLst>
              <a:ext uri="{FF2B5EF4-FFF2-40B4-BE49-F238E27FC236}">
                <a16:creationId xmlns:a16="http://schemas.microsoft.com/office/drawing/2014/main" id="{12DE3C06-BA5E-7A61-6ECC-7575284F4F1C}"/>
              </a:ext>
            </a:extLst>
          </p:cNvPr>
          <p:cNvGrpSpPr/>
          <p:nvPr userDrawn="1"/>
        </p:nvGrpSpPr>
        <p:grpSpPr>
          <a:xfrm>
            <a:off x="8076188" y="4264977"/>
            <a:ext cx="2786743" cy="1144644"/>
            <a:chOff x="0" y="0"/>
            <a:chExt cx="933744" cy="364070"/>
          </a:xfrm>
        </p:grpSpPr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5C52D0D0-E4D9-93BB-EB78-EC26724AA208}"/>
                </a:ext>
              </a:extLst>
            </p:cNvPr>
            <p:cNvSpPr/>
            <p:nvPr/>
          </p:nvSpPr>
          <p:spPr>
            <a:xfrm>
              <a:off x="0" y="0"/>
              <a:ext cx="933744" cy="364070"/>
            </a:xfrm>
            <a:custGeom>
              <a:avLst/>
              <a:gdLst/>
              <a:ahLst/>
              <a:cxnLst/>
              <a:rect l="l" t="t" r="r" b="b"/>
              <a:pathLst>
                <a:path w="933744" h="364070">
                  <a:moveTo>
                    <a:pt x="0" y="0"/>
                  </a:moveTo>
                  <a:lnTo>
                    <a:pt x="933744" y="0"/>
                  </a:lnTo>
                  <a:lnTo>
                    <a:pt x="933744" y="364070"/>
                  </a:lnTo>
                  <a:lnTo>
                    <a:pt x="0" y="364070"/>
                  </a:lnTo>
                  <a:close/>
                </a:path>
              </a:pathLst>
            </a:custGeom>
            <a:solidFill>
              <a:srgbClr val="FFBD59"/>
            </a:solidFill>
          </p:spPr>
        </p:sp>
        <p:sp>
          <p:nvSpPr>
            <p:cNvPr id="24" name="TextBox 10">
              <a:extLst>
                <a:ext uri="{FF2B5EF4-FFF2-40B4-BE49-F238E27FC236}">
                  <a16:creationId xmlns:a16="http://schemas.microsoft.com/office/drawing/2014/main" id="{FEFAD89D-7003-83A8-043A-466E0F56EECC}"/>
                </a:ext>
              </a:extLst>
            </p:cNvPr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pic>
        <p:nvPicPr>
          <p:cNvPr id="4" name="Image 3" descr="Une image contenant graphisme&#10;&#10;Description générée automatiquement">
            <a:extLst>
              <a:ext uri="{FF2B5EF4-FFF2-40B4-BE49-F238E27FC236}">
                <a16:creationId xmlns:a16="http://schemas.microsoft.com/office/drawing/2014/main" id="{F9E16CBB-C259-BEED-8BE3-BBB6C56B31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327" y="2111309"/>
            <a:ext cx="3233787" cy="4573498"/>
          </a:xfrm>
          <a:prstGeom prst="rect">
            <a:avLst/>
          </a:prstGeom>
        </p:spPr>
      </p:pic>
      <p:pic>
        <p:nvPicPr>
          <p:cNvPr id="5" name="Image 4" descr="Une image contenant capture d’écran, symbole, obscurité, Graphique&#10;&#10;Description générée automatiquement">
            <a:extLst>
              <a:ext uri="{FF2B5EF4-FFF2-40B4-BE49-F238E27FC236}">
                <a16:creationId xmlns:a16="http://schemas.microsoft.com/office/drawing/2014/main" id="{748A499C-4B8B-D467-DE08-CA750DB956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356" y="-60065"/>
            <a:ext cx="6925565" cy="979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7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070599-C569-E836-03D4-1514FDAC6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BEEFE3-4B5D-98F2-A2CC-E9177F906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99E405-6980-BDC3-B833-83932D755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756D7-B6B8-71A5-BB08-E900F6F92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195694-71FA-75D9-CE1C-C7129D9B8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8B1151-EE06-F474-4E57-1EB12C7D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56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06999B-553F-6625-100B-D211E867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320574-B845-5C92-EC87-D813FDF2C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9C77EB-F5C2-7084-098C-57705E2C7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E0DDE9-CDE3-F4DB-41DD-F6BB5CAEF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92CA5D-E5E3-0E57-CD26-AA96DEB47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FC13B2-421E-D0A2-0F24-F8C43AF1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5CE0D35-E589-67E3-C5E0-2A47A920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C89D10F-BF1D-FA23-6651-7A376FBF5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34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674D97-5293-1CAA-1591-EF45BE8B4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091CE3-F6B4-DEAD-09B2-1AF66B51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DABD19-867B-16EB-FB67-37871DF5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62B452-0E24-F55D-9A3D-6754E94B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14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Graphique, blanc, noir, noir et blanc&#10;&#10;Description générée automatiquement">
            <a:extLst>
              <a:ext uri="{FF2B5EF4-FFF2-40B4-BE49-F238E27FC236}">
                <a16:creationId xmlns:a16="http://schemas.microsoft.com/office/drawing/2014/main" id="{4237D571-658C-13EE-E28C-8CDFE4C5C2A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4"/>
            <a:ext cx="5029200" cy="7112725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FDA0BD-A673-FF22-0831-06434F7EE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A3FEEC-3E15-D75C-0676-862AEFCA2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0E7A0F-ECAC-015E-C324-83A661714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7E308-1488-43F1-86DD-71AE1A61F12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39A62D-2793-9AAE-EEDF-BC130B5EC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650205-8732-83B8-48F7-5537A587C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21B3-92DD-41EA-B01C-17A06463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87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63" r:id="rId4"/>
    <p:sldLayoutId id="2147483672" r:id="rId5"/>
    <p:sldLayoutId id="214748367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FCD778A4-7634-3EEE-0476-5178AB86CDF2}"/>
              </a:ext>
            </a:extLst>
          </p:cNvPr>
          <p:cNvGrpSpPr/>
          <p:nvPr/>
        </p:nvGrpSpPr>
        <p:grpSpPr>
          <a:xfrm>
            <a:off x="841122" y="5912128"/>
            <a:ext cx="10398513" cy="888380"/>
            <a:chOff x="841122" y="5912128"/>
            <a:chExt cx="10398513" cy="888380"/>
          </a:xfrm>
        </p:grpSpPr>
        <p:sp>
          <p:nvSpPr>
            <p:cNvPr id="7" name="Freeform 17">
              <a:extLst>
                <a:ext uri="{FF2B5EF4-FFF2-40B4-BE49-F238E27FC236}">
                  <a16:creationId xmlns:a16="http://schemas.microsoft.com/office/drawing/2014/main" id="{0499A157-D122-3A3B-6424-08220A52D677}"/>
                </a:ext>
              </a:extLst>
            </p:cNvPr>
            <p:cNvSpPr/>
            <p:nvPr/>
          </p:nvSpPr>
          <p:spPr>
            <a:xfrm>
              <a:off x="841122" y="5995950"/>
              <a:ext cx="2100201" cy="720736"/>
            </a:xfrm>
            <a:custGeom>
              <a:avLst/>
              <a:gdLst/>
              <a:ahLst/>
              <a:cxnLst/>
              <a:rect l="l" t="t" r="r" b="b"/>
              <a:pathLst>
                <a:path w="3397900" h="1093330">
                  <a:moveTo>
                    <a:pt x="0" y="0"/>
                  </a:moveTo>
                  <a:lnTo>
                    <a:pt x="3397899" y="0"/>
                  </a:lnTo>
                  <a:lnTo>
                    <a:pt x="3397899" y="1093330"/>
                  </a:lnTo>
                  <a:lnTo>
                    <a:pt x="0" y="109333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9">
              <a:extLst>
                <a:ext uri="{FF2B5EF4-FFF2-40B4-BE49-F238E27FC236}">
                  <a16:creationId xmlns:a16="http://schemas.microsoft.com/office/drawing/2014/main" id="{4EB148EA-A960-F1DE-12D1-CAE10D0E5805}"/>
                </a:ext>
              </a:extLst>
            </p:cNvPr>
            <p:cNvSpPr/>
            <p:nvPr/>
          </p:nvSpPr>
          <p:spPr>
            <a:xfrm>
              <a:off x="5626199" y="5912128"/>
              <a:ext cx="939602" cy="888380"/>
            </a:xfrm>
            <a:custGeom>
              <a:avLst/>
              <a:gdLst/>
              <a:ahLst/>
              <a:cxnLst/>
              <a:rect l="l" t="t" r="r" b="b"/>
              <a:pathLst>
                <a:path w="1777209" h="1746450">
                  <a:moveTo>
                    <a:pt x="0" y="0"/>
                  </a:moveTo>
                  <a:lnTo>
                    <a:pt x="1777209" y="0"/>
                  </a:lnTo>
                  <a:lnTo>
                    <a:pt x="1777209" y="1746450"/>
                  </a:lnTo>
                  <a:lnTo>
                    <a:pt x="0" y="174645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r="-109788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id="{35A238E9-F4D6-C996-3CC7-9A977FE8EB27}"/>
                </a:ext>
              </a:extLst>
            </p:cNvPr>
            <p:cNvSpPr/>
            <p:nvPr/>
          </p:nvSpPr>
          <p:spPr>
            <a:xfrm>
              <a:off x="9980302" y="5984516"/>
              <a:ext cx="1259333" cy="661793"/>
            </a:xfrm>
            <a:custGeom>
              <a:avLst/>
              <a:gdLst/>
              <a:ahLst/>
              <a:cxnLst/>
              <a:rect l="l" t="t" r="r" b="b"/>
              <a:pathLst>
                <a:path w="2037466" h="1003915">
                  <a:moveTo>
                    <a:pt x="0" y="0"/>
                  </a:moveTo>
                  <a:lnTo>
                    <a:pt x="2037467" y="0"/>
                  </a:lnTo>
                  <a:lnTo>
                    <a:pt x="2037467" y="1003915"/>
                  </a:lnTo>
                  <a:lnTo>
                    <a:pt x="0" y="10039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DBEBA386-9EF3-113A-2551-6F4BA9A3AE77}"/>
              </a:ext>
            </a:extLst>
          </p:cNvPr>
          <p:cNvSpPr txBox="1"/>
          <p:nvPr/>
        </p:nvSpPr>
        <p:spPr>
          <a:xfrm>
            <a:off x="3294743" y="3105834"/>
            <a:ext cx="5602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>
                <a:solidFill>
                  <a:schemeClr val="bg1"/>
                </a:solidFill>
                <a:latin typeface="+mj-lt"/>
                <a:ea typeface="Open Sans 1 Bold" panose="020B0604020202020204" charset="0"/>
                <a:cs typeface="Open Sans 1 Bold" panose="020B0604020202020204" charset="0"/>
              </a:rPr>
              <a:t>TITRE PRINCIPAL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A10DCB9-00B4-A7F2-BD31-44AA042FA6F3}"/>
              </a:ext>
            </a:extLst>
          </p:cNvPr>
          <p:cNvSpPr txBox="1"/>
          <p:nvPr/>
        </p:nvSpPr>
        <p:spPr>
          <a:xfrm>
            <a:off x="9336813" y="4618111"/>
            <a:ext cx="1807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>
                <a:solidFill>
                  <a:schemeClr val="bg1"/>
                </a:solidFill>
                <a:latin typeface="+mj-lt"/>
                <a:ea typeface="Open Sans 1 Bold" panose="020B0604020202020204" charset="0"/>
                <a:cs typeface="Open Sans 1 Bold" panose="020B060402020202020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13888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04FCD4-1C95-589A-7C10-376A8FA61024}"/>
              </a:ext>
            </a:extLst>
          </p:cNvPr>
          <p:cNvSpPr txBox="1"/>
          <p:nvPr/>
        </p:nvSpPr>
        <p:spPr>
          <a:xfrm>
            <a:off x="3564709" y="1190011"/>
            <a:ext cx="5602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>
                <a:solidFill>
                  <a:schemeClr val="bg1"/>
                </a:solidFill>
                <a:latin typeface="+mj-lt"/>
                <a:ea typeface="Open Sans 1 Bold" panose="020B0604020202020204" charset="0"/>
                <a:cs typeface="Open Sans 1 Bold" panose="020B0604020202020204" charset="0"/>
              </a:rPr>
              <a:t>SOMMAIRE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E79781C-1291-BF09-9DB7-DB9C4C9342C1}"/>
              </a:ext>
            </a:extLst>
          </p:cNvPr>
          <p:cNvSpPr txBox="1"/>
          <p:nvPr/>
        </p:nvSpPr>
        <p:spPr>
          <a:xfrm>
            <a:off x="1997165" y="2891246"/>
            <a:ext cx="8575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/>
              <a:t>Xx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/>
              <a:t>Xx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/>
              <a:t>xx</a:t>
            </a:r>
          </a:p>
          <a:p>
            <a:r>
              <a:rPr lang="fr-FR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766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8D363CD-C5DD-627D-0177-3C67BFE272A9}"/>
              </a:ext>
            </a:extLst>
          </p:cNvPr>
          <p:cNvSpPr txBox="1"/>
          <p:nvPr/>
        </p:nvSpPr>
        <p:spPr>
          <a:xfrm>
            <a:off x="3294743" y="3075057"/>
            <a:ext cx="5602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>
                <a:solidFill>
                  <a:schemeClr val="bg1"/>
                </a:solidFill>
                <a:latin typeface="+mj-lt"/>
                <a:ea typeface="Open Sans 1 Bold" panose="020B0604020202020204" charset="0"/>
                <a:cs typeface="Open Sans 1 Bold" panose="020B0604020202020204" charset="0"/>
              </a:rPr>
              <a:t>TITRE SECONDAIRE </a:t>
            </a:r>
          </a:p>
        </p:txBody>
      </p:sp>
    </p:spTree>
    <p:extLst>
      <p:ext uri="{BB962C8B-B14F-4D97-AF65-F5344CB8AC3E}">
        <p14:creationId xmlns:p14="http://schemas.microsoft.com/office/powerpoint/2010/main" val="369609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4096DFA-2483-1541-BB63-0A187AF64C98}"/>
              </a:ext>
            </a:extLst>
          </p:cNvPr>
          <p:cNvSpPr txBox="1"/>
          <p:nvPr/>
        </p:nvSpPr>
        <p:spPr>
          <a:xfrm>
            <a:off x="992777" y="2011680"/>
            <a:ext cx="10241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00EC15B-F8F4-926F-EF04-22FB04DA26FE}"/>
              </a:ext>
            </a:extLst>
          </p:cNvPr>
          <p:cNvSpPr txBox="1"/>
          <p:nvPr/>
        </p:nvSpPr>
        <p:spPr>
          <a:xfrm>
            <a:off x="531223" y="470263"/>
            <a:ext cx="1072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>
                <a:solidFill>
                  <a:schemeClr val="bg1"/>
                </a:solidFill>
                <a:latin typeface="+mj-lt"/>
              </a:rPr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22657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2DB6C641-0C07-B062-FC1C-B80659B6ADF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3835" y="949579"/>
            <a:ext cx="8768379" cy="1240099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AC0E1AC-2F71-B6C9-FC45-327DC318BC28}"/>
              </a:ext>
            </a:extLst>
          </p:cNvPr>
          <p:cNvSpPr txBox="1"/>
          <p:nvPr/>
        </p:nvSpPr>
        <p:spPr>
          <a:xfrm>
            <a:off x="3294743" y="3075057"/>
            <a:ext cx="560251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000" b="1">
                <a:solidFill>
                  <a:schemeClr val="bg1"/>
                </a:solidFill>
                <a:latin typeface="+mj-lt"/>
                <a:ea typeface="Open Sans 1 Bold" panose="020B0604020202020204" charset="0"/>
                <a:cs typeface="Open Sans 1 Bold" panose="020B0604020202020204" charset="0"/>
              </a:rPr>
              <a:t>MERCI ET À BIENTÔT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59DC61E-A93E-11D5-DF6E-87A647E3A5F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156398" y="5908421"/>
            <a:ext cx="6038849" cy="888380"/>
            <a:chOff x="5200786" y="5979443"/>
            <a:chExt cx="6038849" cy="888380"/>
          </a:xfrm>
        </p:grpSpPr>
        <p:sp>
          <p:nvSpPr>
            <p:cNvPr id="6" name="Freeform 19">
              <a:extLst>
                <a:ext uri="{FF2B5EF4-FFF2-40B4-BE49-F238E27FC236}">
                  <a16:creationId xmlns:a16="http://schemas.microsoft.com/office/drawing/2014/main" id="{77025894-EEFE-3284-D760-7FB33B3EAD3A}"/>
                </a:ext>
              </a:extLst>
            </p:cNvPr>
            <p:cNvSpPr>
              <a:spLocks/>
            </p:cNvSpPr>
            <p:nvPr/>
          </p:nvSpPr>
          <p:spPr>
            <a:xfrm>
              <a:off x="5200786" y="5979443"/>
              <a:ext cx="939602" cy="888380"/>
            </a:xfrm>
            <a:custGeom>
              <a:avLst/>
              <a:gdLst/>
              <a:ahLst/>
              <a:cxnLst/>
              <a:rect l="l" t="t" r="r" b="b"/>
              <a:pathLst>
                <a:path w="1777209" h="1746450">
                  <a:moveTo>
                    <a:pt x="0" y="0"/>
                  </a:moveTo>
                  <a:lnTo>
                    <a:pt x="1777209" y="0"/>
                  </a:lnTo>
                  <a:lnTo>
                    <a:pt x="1777209" y="1746450"/>
                  </a:lnTo>
                  <a:lnTo>
                    <a:pt x="0" y="174645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r="-109788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1C67433A-ECFA-8639-9237-1F8D6DAD60E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980302" y="5984516"/>
              <a:ext cx="1259333" cy="661793"/>
            </a:xfrm>
            <a:custGeom>
              <a:avLst/>
              <a:gdLst/>
              <a:ahLst/>
              <a:cxnLst/>
              <a:rect l="l" t="t" r="r" b="b"/>
              <a:pathLst>
                <a:path w="2037466" h="1003915">
                  <a:moveTo>
                    <a:pt x="0" y="0"/>
                  </a:moveTo>
                  <a:lnTo>
                    <a:pt x="2037467" y="0"/>
                  </a:lnTo>
                  <a:lnTo>
                    <a:pt x="2037467" y="1003915"/>
                  </a:lnTo>
                  <a:lnTo>
                    <a:pt x="0" y="10039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57806936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68E7736E06EA40895F2C2EB9ABE373" ma:contentTypeVersion="26" ma:contentTypeDescription="Crée un document." ma:contentTypeScope="" ma:versionID="dd73fde145029079afd2aa3153c96f9f">
  <xsd:schema xmlns:xsd="http://www.w3.org/2001/XMLSchema" xmlns:xs="http://www.w3.org/2001/XMLSchema" xmlns:p="http://schemas.microsoft.com/office/2006/metadata/properties" xmlns:ns2="29a1e0e6-44ab-47ba-9722-0c9699707323" xmlns:ns3="e8147664-7ee9-442d-b0ab-bb4211aebd4c" targetNamespace="http://schemas.microsoft.com/office/2006/metadata/properties" ma:root="true" ma:fieldsID="ccb02c6991c7be0429925180673fd21b" ns2:_="" ns3:_="">
    <xsd:import namespace="29a1e0e6-44ab-47ba-9722-0c9699707323"/>
    <xsd:import namespace="e8147664-7ee9-442d-b0ab-bb4211aebd4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Emplacement" minOccurs="0"/>
                <xsd:element ref="ns3:d9b24ccd-39d1-4fa7-8b5b-44104d66231aCountryOrRegion" minOccurs="0"/>
                <xsd:element ref="ns3:d9b24ccd-39d1-4fa7-8b5b-44104d66231aState" minOccurs="0"/>
                <xsd:element ref="ns3:d9b24ccd-39d1-4fa7-8b5b-44104d66231aCity" minOccurs="0"/>
                <xsd:element ref="ns3:d9b24ccd-39d1-4fa7-8b5b-44104d66231aPostalCode" minOccurs="0"/>
                <xsd:element ref="ns3:d9b24ccd-39d1-4fa7-8b5b-44104d66231aStreet" minOccurs="0"/>
                <xsd:element ref="ns3:d9b24ccd-39d1-4fa7-8b5b-44104d66231aGeoLoc" minOccurs="0"/>
                <xsd:element ref="ns3:d9b24ccd-39d1-4fa7-8b5b-44104d66231aDispNam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1e0e6-44ab-47ba-9722-0c969970732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3cced67-2e07-4a83-8779-13d24e5d1740}" ma:internalName="TaxCatchAll" ma:showField="CatchAllData" ma:web="29a1e0e6-44ab-47ba-9722-0c9699707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147664-7ee9-442d-b0ab-bb4211aebd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ddd6ae1b-0e48-4179-ab90-e7d0744b0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Emplacement" ma:index="24" nillable="true" ma:displayName="Emplacement" ma:format="Dropdown" ma:internalName="Emplacement">
      <xsd:simpleType>
        <xsd:restriction base="dms:Unknown"/>
      </xsd:simpleType>
    </xsd:element>
    <xsd:element name="d9b24ccd-39d1-4fa7-8b5b-44104d66231aCountryOrRegion" ma:index="25" nillable="true" ma:displayName="Emplacement : Pays/région" ma:internalName="CountryOrRegion" ma:readOnly="true">
      <xsd:simpleType>
        <xsd:restriction base="dms:Text"/>
      </xsd:simpleType>
    </xsd:element>
    <xsd:element name="d9b24ccd-39d1-4fa7-8b5b-44104d66231aState" ma:index="26" nillable="true" ma:displayName="Emplacement : État" ma:internalName="State" ma:readOnly="true">
      <xsd:simpleType>
        <xsd:restriction base="dms:Text"/>
      </xsd:simpleType>
    </xsd:element>
    <xsd:element name="d9b24ccd-39d1-4fa7-8b5b-44104d66231aCity" ma:index="27" nillable="true" ma:displayName="Emplacement : Ville" ma:internalName="City" ma:readOnly="true">
      <xsd:simpleType>
        <xsd:restriction base="dms:Text"/>
      </xsd:simpleType>
    </xsd:element>
    <xsd:element name="d9b24ccd-39d1-4fa7-8b5b-44104d66231aPostalCode" ma:index="28" nillable="true" ma:displayName="Emplacement : Code postal" ma:internalName="PostalCode" ma:readOnly="true">
      <xsd:simpleType>
        <xsd:restriction base="dms:Text"/>
      </xsd:simpleType>
    </xsd:element>
    <xsd:element name="d9b24ccd-39d1-4fa7-8b5b-44104d66231aStreet" ma:index="29" nillable="true" ma:displayName="Emplacement : Rue" ma:internalName="Street" ma:readOnly="true">
      <xsd:simpleType>
        <xsd:restriction base="dms:Text"/>
      </xsd:simpleType>
    </xsd:element>
    <xsd:element name="d9b24ccd-39d1-4fa7-8b5b-44104d66231aGeoLoc" ma:index="30" nillable="true" ma:displayName="Emplacement : Coordonnées" ma:internalName="GeoLoc" ma:readOnly="true">
      <xsd:simpleType>
        <xsd:restriction base="dms:Unknown"/>
      </xsd:simpleType>
    </xsd:element>
    <xsd:element name="d9b24ccd-39d1-4fa7-8b5b-44104d66231aDispName" ma:index="31" nillable="true" ma:displayName="Emplacement : nom" ma:internalName="DispName" ma:readOnly="true">
      <xsd:simpleType>
        <xsd:restriction base="dms:Text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placement xmlns="e8147664-7ee9-442d-b0ab-bb4211aebd4c" xsi:nil="true"/>
    <lcf76f155ced4ddcb4097134ff3c332f xmlns="e8147664-7ee9-442d-b0ab-bb4211aebd4c">
      <Terms xmlns="http://schemas.microsoft.com/office/infopath/2007/PartnerControls"/>
    </lcf76f155ced4ddcb4097134ff3c332f>
    <TaxCatchAll xmlns="29a1e0e6-44ab-47ba-9722-0c9699707323" xsi:nil="true"/>
  </documentManagement>
</p:properties>
</file>

<file path=customXml/itemProps1.xml><?xml version="1.0" encoding="utf-8"?>
<ds:datastoreItem xmlns:ds="http://schemas.openxmlformats.org/officeDocument/2006/customXml" ds:itemID="{D0B7189C-4322-4DAA-AEBF-0E8C7479FB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494EDE-4D21-4972-8D92-487541B68A5C}">
  <ds:schemaRefs>
    <ds:schemaRef ds:uri="29a1e0e6-44ab-47ba-9722-0c9699707323"/>
    <ds:schemaRef ds:uri="e8147664-7ee9-442d-b0ab-bb4211aebd4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CF49822-2490-4277-8CC3-E91F441F905F}">
  <ds:schemaRefs>
    <ds:schemaRef ds:uri="29a1e0e6-44ab-47ba-9722-0c9699707323"/>
    <ds:schemaRef ds:uri="e8147664-7ee9-442d-b0ab-bb4211aebd4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Grand écran</PresentationFormat>
  <Paragraphs>12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Open Sans 1 Bold</vt:lpstr>
      <vt:lpstr>Open Sans 2 Bold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Alice FERRO</dc:creator>
  <cp:lastModifiedBy>Anne-Laure BAUER</cp:lastModifiedBy>
  <cp:revision>1</cp:revision>
  <dcterms:created xsi:type="dcterms:W3CDTF">2023-07-25T08:19:15Z</dcterms:created>
  <dcterms:modified xsi:type="dcterms:W3CDTF">2024-09-04T14:54:52Z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0x0101001C68E7736E06EA40895F2C2EB9ABE373</vt:lpwstr>
  </property>
  <property fmtid="{D5CDD505-2E9C-101B-9397-08002B2CF9AE}" pid="3" name="MediaServiceImageTags">
    <vt:lpwstr/>
  </property>
</Properties>
</file>