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eague Gothic" panose="020B0604020202020204" charset="0"/>
      <p:regular r:id="rId11"/>
    </p:embeddedFont>
    <p:embeddedFont>
      <p:font typeface="Montserrat Classic" panose="020B0604020202020204" charset="0"/>
      <p:regular r:id="rId12"/>
    </p:embeddedFont>
    <p:embeddedFont>
      <p:font typeface="Montserrat Classic Bold" panose="020B0604020202020204" charset="0"/>
      <p:regular r:id="rId13"/>
    </p:embeddedFont>
    <p:embeddedFont>
      <p:font typeface="Open Sans" panose="020B0606030504020204" pitchFamily="34" charset="0"/>
      <p:regular r:id="rId14"/>
    </p:embeddedFont>
    <p:embeddedFont>
      <p:font typeface="Open Sans Light" panose="020B0306030504020204" pitchFamily="34" charset="0"/>
      <p:regular r:id="rId15"/>
    </p:embeddedFont>
    <p:embeddedFont>
      <p:font typeface="Raleway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3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3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2190" y="5242426"/>
            <a:ext cx="6463021" cy="277909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759110" y="5984894"/>
            <a:ext cx="4956955" cy="2363163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910">
            <a:off x="-2724476" y="-4041895"/>
            <a:ext cx="21581459" cy="928002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79654" y="201966"/>
            <a:ext cx="7148499" cy="1689640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867652" y="-2588993"/>
            <a:ext cx="3868747" cy="3868747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823037" y="1452977"/>
            <a:ext cx="11902553" cy="5306065"/>
            <a:chOff x="0" y="0"/>
            <a:chExt cx="15870070" cy="7074753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5870070" cy="7074753"/>
            </a:xfrm>
            <a:prstGeom prst="rect">
              <a:avLst/>
            </a:prstGeom>
            <a:solidFill>
              <a:srgbClr val="F15A29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0" y="9972026"/>
            <a:ext cx="18288000" cy="110521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11" name="Group 11"/>
          <p:cNvGrpSpPr/>
          <p:nvPr/>
        </p:nvGrpSpPr>
        <p:grpSpPr>
          <a:xfrm rot="5400000">
            <a:off x="6179593" y="998618"/>
            <a:ext cx="2049939" cy="562272"/>
            <a:chOff x="0" y="0"/>
            <a:chExt cx="2733253" cy="749696"/>
          </a:xfrm>
        </p:grpSpPr>
        <p:grpSp>
          <p:nvGrpSpPr>
            <p:cNvPr id="12" name="Group 12"/>
            <p:cNvGrpSpPr/>
            <p:nvPr/>
          </p:nvGrpSpPr>
          <p:grpSpPr>
            <a:xfrm rot="5400000">
              <a:off x="-49495" y="60463"/>
              <a:ext cx="738728" cy="639739"/>
              <a:chOff x="0" y="0"/>
              <a:chExt cx="6350000" cy="54991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5400000">
              <a:off x="648343" y="49495"/>
              <a:ext cx="738728" cy="639739"/>
              <a:chOff x="0" y="0"/>
              <a:chExt cx="6350000" cy="54991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5400000">
              <a:off x="1346181" y="60463"/>
              <a:ext cx="738728" cy="639739"/>
              <a:chOff x="0" y="0"/>
              <a:chExt cx="6350000" cy="54991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5400000">
              <a:off x="2044019" y="60463"/>
              <a:ext cx="738728" cy="639739"/>
              <a:chOff x="0" y="0"/>
              <a:chExt cx="6350000" cy="54991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4662297" y="-984731"/>
            <a:ext cx="3868747" cy="3868747"/>
            <a:chOff x="-2540" y="-2540"/>
            <a:chExt cx="6355080" cy="6355080"/>
          </a:xfrm>
        </p:grpSpPr>
        <p:sp>
          <p:nvSpPr>
            <p:cNvPr id="21" name="Freeform 2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2625" y="6811419"/>
            <a:ext cx="4820824" cy="3073276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879654" y="235735"/>
            <a:ext cx="6043773" cy="113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750" spc="445">
                <a:solidFill>
                  <a:srgbClr val="FFFFFF"/>
                </a:solidFill>
                <a:latin typeface="Montserrat Classic Bold"/>
              </a:rPr>
              <a:t>SEEPH 2022</a:t>
            </a:r>
          </a:p>
          <a:p>
            <a:pPr algn="ctr">
              <a:lnSpc>
                <a:spcPts val="1562"/>
              </a:lnSpc>
            </a:pPr>
            <a:r>
              <a:rPr lang="en-US" sz="1250" spc="26">
                <a:solidFill>
                  <a:srgbClr val="FFFFFF"/>
                </a:solidFill>
                <a:latin typeface="Montserrat Classic Bold"/>
              </a:rPr>
              <a:t>SEMAINE EUROPÉENNE POUR L'EMPLOI DES PERSONNES EN SITUATION DE HANDICAP</a:t>
            </a:r>
          </a:p>
          <a:p>
            <a:pPr algn="ctr">
              <a:lnSpc>
                <a:spcPts val="2562"/>
              </a:lnSpc>
            </a:pPr>
            <a:r>
              <a:rPr lang="en-US" sz="2050" spc="118">
                <a:solidFill>
                  <a:srgbClr val="FFFFFF"/>
                </a:solidFill>
                <a:latin typeface="Montserrat Classic Bold"/>
              </a:rPr>
              <a:t>EN RÉGION CENTRE-VAL DE LOIRE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527924" y="429370"/>
            <a:ext cx="3580184" cy="1564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4"/>
              </a:lnSpc>
            </a:pPr>
            <a:r>
              <a:rPr lang="en-US" sz="6784" spc="339">
                <a:solidFill>
                  <a:srgbClr val="FFFFFF"/>
                </a:solidFill>
                <a:latin typeface="League Gothic"/>
              </a:rPr>
              <a:t>DU 14 </a:t>
            </a:r>
          </a:p>
          <a:p>
            <a:pPr algn="ctr">
              <a:lnSpc>
                <a:spcPts val="5834"/>
              </a:lnSpc>
            </a:pPr>
            <a:r>
              <a:rPr lang="en-US" sz="6784" spc="339">
                <a:solidFill>
                  <a:srgbClr val="FFFFFF"/>
                </a:solidFill>
                <a:latin typeface="League Gothic"/>
              </a:rPr>
              <a:t>AU 20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374260" y="1877450"/>
            <a:ext cx="1887512" cy="43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5"/>
              </a:lnSpc>
            </a:pPr>
            <a:r>
              <a:rPr lang="en-US" sz="3611" spc="180">
                <a:solidFill>
                  <a:srgbClr val="FFFFFF"/>
                </a:solidFill>
                <a:latin typeface="League Gothic"/>
              </a:rPr>
              <a:t>NOVEMBRE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7147008" y="362691"/>
            <a:ext cx="316768" cy="1857540"/>
            <a:chOff x="0" y="0"/>
            <a:chExt cx="422357" cy="247672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422357" cy="2476720"/>
            </a:xfrm>
            <a:prstGeom prst="rect">
              <a:avLst/>
            </a:prstGeom>
            <a:solidFill>
              <a:srgbClr val="F15A29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3433701" y="3533323"/>
            <a:ext cx="10812820" cy="1413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36"/>
              </a:lnSpc>
            </a:pPr>
            <a:r>
              <a:rPr lang="en-US" sz="11786" spc="589" dirty="0">
                <a:solidFill>
                  <a:srgbClr val="FFFFFF"/>
                </a:solidFill>
                <a:latin typeface="League Gothic"/>
              </a:rPr>
              <a:t>TITRE PRINCIPAL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51820" y="7262805"/>
            <a:ext cx="4771535" cy="42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4"/>
              </a:lnSpc>
            </a:pPr>
            <a:r>
              <a:rPr lang="en-US" sz="2747" spc="442" dirty="0">
                <a:solidFill>
                  <a:srgbClr val="FFFFFF"/>
                </a:solidFill>
                <a:latin typeface="Montserrat Classic"/>
              </a:rPr>
              <a:t>DATE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176149" y="376785"/>
            <a:ext cx="85623" cy="1872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7"/>
              </a:lnSpc>
            </a:pPr>
            <a:r>
              <a:rPr lang="en-US" sz="3611" spc="581">
                <a:solidFill>
                  <a:srgbClr val="FFFFFF"/>
                </a:solidFill>
                <a:latin typeface="Open Sans"/>
              </a:rPr>
              <a:t>2022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444175" y="8804223"/>
            <a:ext cx="1405668" cy="69261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774313" y="8747880"/>
            <a:ext cx="2507644" cy="80529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719871" y="8747880"/>
            <a:ext cx="1684398" cy="85399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1"/>
          <a:srcRect r="52332"/>
          <a:stretch>
            <a:fillRect/>
          </a:stretch>
        </p:blipFill>
        <p:spPr>
          <a:xfrm>
            <a:off x="14208064" y="8548082"/>
            <a:ext cx="1226114" cy="1204893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2264214" y="9943451"/>
            <a:ext cx="13151793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Open Sans Light"/>
              </a:rPr>
              <a:t>Retrouvez l'ensemble des évènements programmés en région Centre-Val de Loire à l'occasion de la SEEPH 2022 sur : www.prith-cvl.com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4815">
            <a:off x="-2508068" y="-5480066"/>
            <a:ext cx="21985953" cy="94539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2190" y="282646"/>
            <a:ext cx="8030623" cy="2644501"/>
            <a:chOff x="0" y="0"/>
            <a:chExt cx="10707498" cy="352600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707498" cy="3526001"/>
            </a:xfrm>
            <a:prstGeom prst="rect">
              <a:avLst/>
            </a:prstGeom>
            <a:solidFill>
              <a:srgbClr val="F15A29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2123520" y="-2280189"/>
            <a:ext cx="3998028" cy="3998028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0" y="9972026"/>
            <a:ext cx="18288000" cy="110521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8" name="Group 8"/>
          <p:cNvGrpSpPr/>
          <p:nvPr/>
        </p:nvGrpSpPr>
        <p:grpSpPr>
          <a:xfrm rot="5400000">
            <a:off x="6427581" y="1919840"/>
            <a:ext cx="2049939" cy="562272"/>
            <a:chOff x="0" y="0"/>
            <a:chExt cx="2733253" cy="749696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-49495" y="60463"/>
              <a:ext cx="738728" cy="639739"/>
              <a:chOff x="0" y="0"/>
              <a:chExt cx="6350000" cy="54991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5400000">
              <a:off x="648343" y="49495"/>
              <a:ext cx="738728" cy="639739"/>
              <a:chOff x="0" y="0"/>
              <a:chExt cx="6350000" cy="54991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346181" y="60463"/>
              <a:ext cx="738728" cy="639739"/>
              <a:chOff x="0" y="0"/>
              <a:chExt cx="6350000" cy="54991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2044019" y="60463"/>
              <a:ext cx="738728" cy="639739"/>
              <a:chOff x="0" y="0"/>
              <a:chExt cx="6350000" cy="54991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55364" y="5792521"/>
            <a:ext cx="6269601" cy="399687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28700" y="4340889"/>
            <a:ext cx="979147" cy="97914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AE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33"/>
                </a:lnSpc>
              </a:pPr>
              <a:r>
                <a:rPr lang="en-US" sz="4024">
                  <a:solidFill>
                    <a:srgbClr val="000000"/>
                  </a:solidFill>
                  <a:latin typeface="Montserrat Classic"/>
                </a:rPr>
                <a:t>1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04531" y="1201424"/>
            <a:ext cx="5641599" cy="1413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36"/>
              </a:lnSpc>
            </a:pPr>
            <a:r>
              <a:rPr lang="en-US" sz="11786" spc="589">
                <a:solidFill>
                  <a:srgbClr val="FFFFFF"/>
                </a:solidFill>
                <a:latin typeface="League Gothic"/>
              </a:rPr>
              <a:t>SOMMAIRE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46172" y="4646272"/>
            <a:ext cx="11211334" cy="435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2"/>
              </a:lnSpc>
            </a:pPr>
            <a:r>
              <a:rPr lang="en-US" sz="3298" spc="359">
                <a:solidFill>
                  <a:srgbClr val="000000"/>
                </a:solidFill>
                <a:latin typeface="Montserrat Classic"/>
              </a:rPr>
              <a:t>Point 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46172" y="5792370"/>
            <a:ext cx="11211334" cy="435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2"/>
              </a:lnSpc>
            </a:pPr>
            <a:r>
              <a:rPr lang="en-US" sz="3298" spc="359">
                <a:solidFill>
                  <a:srgbClr val="000000"/>
                </a:solidFill>
                <a:latin typeface="Montserrat Classic"/>
              </a:rPr>
              <a:t>Point 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446172" y="6941802"/>
            <a:ext cx="11211334" cy="435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2"/>
              </a:lnSpc>
            </a:pPr>
            <a:r>
              <a:rPr lang="en-US" sz="3298" spc="359">
                <a:solidFill>
                  <a:srgbClr val="000000"/>
                </a:solidFill>
                <a:latin typeface="Montserrat Classic"/>
              </a:rPr>
              <a:t>Point 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46172" y="8096338"/>
            <a:ext cx="11211334" cy="435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2"/>
              </a:lnSpc>
            </a:pPr>
            <a:r>
              <a:rPr lang="en-US" sz="3298" spc="359">
                <a:solidFill>
                  <a:srgbClr val="000000"/>
                </a:solidFill>
                <a:latin typeface="Montserrat Classic"/>
              </a:rPr>
              <a:t>Point 4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28700" y="5486988"/>
            <a:ext cx="979147" cy="97914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AD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33"/>
                </a:lnSpc>
              </a:pPr>
              <a:r>
                <a:rPr lang="en-US" sz="4024">
                  <a:solidFill>
                    <a:srgbClr val="000000"/>
                  </a:solidFill>
                  <a:latin typeface="Montserrat Classic"/>
                </a:rPr>
                <a:t>2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8700" y="6676902"/>
            <a:ext cx="979147" cy="97914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AD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33"/>
                </a:lnSpc>
              </a:pPr>
              <a:r>
                <a:rPr lang="en-US" sz="4024">
                  <a:solidFill>
                    <a:srgbClr val="000000"/>
                  </a:solidFill>
                  <a:latin typeface="Montserrat Classic"/>
                </a:rPr>
                <a:t>3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28700" y="7790956"/>
            <a:ext cx="979147" cy="979147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AD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633"/>
                </a:lnSpc>
              </a:pPr>
              <a:r>
                <a:rPr lang="en-US" sz="4024">
                  <a:solidFill>
                    <a:srgbClr val="000000"/>
                  </a:solidFill>
                  <a:latin typeface="Montserrat Classic"/>
                </a:rPr>
                <a:t>4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264214" y="9943451"/>
            <a:ext cx="13151793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Open Sans Light"/>
              </a:rPr>
              <a:t>Retrouvez l'ensemble des évènements programmés en région Centre-Val de Loire à l'occasion de la SEEPH 2022 sur : www.prith-cvl.com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413033">
            <a:off x="3944419" y="-155782"/>
            <a:ext cx="12211086" cy="7802529"/>
            <a:chOff x="0" y="0"/>
            <a:chExt cx="4548468" cy="2906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8468" cy="2906339"/>
            </a:xfrm>
            <a:custGeom>
              <a:avLst/>
              <a:gdLst/>
              <a:ahLst/>
              <a:cxnLst/>
              <a:rect l="l" t="t" r="r" b="b"/>
              <a:pathLst>
                <a:path w="4548468" h="2906339">
                  <a:moveTo>
                    <a:pt x="0" y="0"/>
                  </a:moveTo>
                  <a:lnTo>
                    <a:pt x="4548468" y="0"/>
                  </a:lnTo>
                  <a:lnTo>
                    <a:pt x="4548468" y="2906339"/>
                  </a:lnTo>
                  <a:lnTo>
                    <a:pt x="0" y="2906339"/>
                  </a:lnTo>
                  <a:close/>
                </a:path>
              </a:pathLst>
            </a:custGeom>
            <a:solidFill>
              <a:srgbClr val="F15A2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51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4815">
            <a:off x="-2969784" y="-4051361"/>
            <a:ext cx="21985953" cy="945396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322091" y="1650764"/>
            <a:ext cx="13096174" cy="5064656"/>
            <a:chOff x="0" y="0"/>
            <a:chExt cx="17461565" cy="6752875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7461565" cy="6752875"/>
            </a:xfrm>
            <a:prstGeom prst="rect">
              <a:avLst/>
            </a:prstGeom>
            <a:solidFill>
              <a:srgbClr val="FFAD00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898599" y="-1165158"/>
            <a:ext cx="3854598" cy="3854598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0" y="9972026"/>
            <a:ext cx="18288000" cy="1105215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1814" y="7115471"/>
            <a:ext cx="4248370" cy="270833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267154" y="3861664"/>
            <a:ext cx="9206047" cy="880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3"/>
              </a:lnSpc>
            </a:pPr>
            <a:r>
              <a:rPr lang="en-US" sz="7387" spc="369">
                <a:solidFill>
                  <a:srgbClr val="000000"/>
                </a:solidFill>
                <a:latin typeface="League Gothic"/>
              </a:rPr>
              <a:t>TITRE SECONDAIRE (POINT 1)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64214" y="9943451"/>
            <a:ext cx="13151793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Open Sans Light"/>
              </a:rPr>
              <a:t>Retrouvez l'ensemble des évènements programmés en région Centre-Val de Loire à l'occasion de la SEEPH 2022 sur : www.prith-cvl.com</a:t>
            </a:r>
          </a:p>
        </p:txBody>
      </p:sp>
      <p:grpSp>
        <p:nvGrpSpPr>
          <p:cNvPr id="14" name="Group 14"/>
          <p:cNvGrpSpPr/>
          <p:nvPr/>
        </p:nvGrpSpPr>
        <p:grpSpPr>
          <a:xfrm rot="5400000">
            <a:off x="680888" y="3837394"/>
            <a:ext cx="2049939" cy="562272"/>
            <a:chOff x="0" y="0"/>
            <a:chExt cx="2733253" cy="749696"/>
          </a:xfrm>
        </p:grpSpPr>
        <p:grpSp>
          <p:nvGrpSpPr>
            <p:cNvPr id="15" name="Group 15"/>
            <p:cNvGrpSpPr/>
            <p:nvPr/>
          </p:nvGrpSpPr>
          <p:grpSpPr>
            <a:xfrm rot="5400000">
              <a:off x="-49495" y="60463"/>
              <a:ext cx="738728" cy="639739"/>
              <a:chOff x="0" y="0"/>
              <a:chExt cx="6350000" cy="54991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648343" y="49495"/>
              <a:ext cx="738728" cy="639739"/>
              <a:chOff x="0" y="0"/>
              <a:chExt cx="6350000" cy="54991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 rot="5400000">
              <a:off x="1346181" y="60463"/>
              <a:ext cx="738728" cy="639739"/>
              <a:chOff x="0" y="0"/>
              <a:chExt cx="6350000" cy="54991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 rot="5400000">
              <a:off x="2044019" y="60463"/>
              <a:ext cx="738728" cy="639739"/>
              <a:chOff x="0" y="0"/>
              <a:chExt cx="6350000" cy="54991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4815">
            <a:off x="-2508068" y="-5480066"/>
            <a:ext cx="21985953" cy="94539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2190" y="282646"/>
            <a:ext cx="12051632" cy="1736458"/>
            <a:chOff x="0" y="0"/>
            <a:chExt cx="16068843" cy="231527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6068843" cy="2315277"/>
            </a:xfrm>
            <a:prstGeom prst="rect">
              <a:avLst/>
            </a:prstGeom>
            <a:solidFill>
              <a:srgbClr val="F15A29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2123520" y="-2280189"/>
            <a:ext cx="3998028" cy="3998028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0" y="9972026"/>
            <a:ext cx="18288000" cy="110521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8" name="Group 8"/>
          <p:cNvGrpSpPr/>
          <p:nvPr/>
        </p:nvGrpSpPr>
        <p:grpSpPr>
          <a:xfrm rot="5400000">
            <a:off x="6427581" y="1436702"/>
            <a:ext cx="2049939" cy="562272"/>
            <a:chOff x="0" y="0"/>
            <a:chExt cx="2733253" cy="749696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-49495" y="60463"/>
              <a:ext cx="738728" cy="639739"/>
              <a:chOff x="0" y="0"/>
              <a:chExt cx="6350000" cy="54991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5400000">
              <a:off x="648343" y="49495"/>
              <a:ext cx="738728" cy="639739"/>
              <a:chOff x="0" y="0"/>
              <a:chExt cx="6350000" cy="54991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5400000">
              <a:off x="1346181" y="60463"/>
              <a:ext cx="738728" cy="639739"/>
              <a:chOff x="0" y="0"/>
              <a:chExt cx="6350000" cy="54991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2044019" y="60463"/>
              <a:ext cx="738728" cy="639739"/>
              <a:chOff x="0" y="0"/>
              <a:chExt cx="6350000" cy="54991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1028700" y="3101382"/>
            <a:ext cx="4496229" cy="5515542"/>
            <a:chOff x="0" y="-76200"/>
            <a:chExt cx="1184192" cy="14526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84192" cy="1376453"/>
            </a:xfrm>
            <a:custGeom>
              <a:avLst/>
              <a:gdLst/>
              <a:ahLst/>
              <a:cxnLst/>
              <a:rect l="l" t="t" r="r" b="b"/>
              <a:pathLst>
                <a:path w="1184192" h="1376453">
                  <a:moveTo>
                    <a:pt x="87815" y="0"/>
                  </a:moveTo>
                  <a:lnTo>
                    <a:pt x="1096377" y="0"/>
                  </a:lnTo>
                  <a:cubicBezTo>
                    <a:pt x="1119667" y="0"/>
                    <a:pt x="1142003" y="9252"/>
                    <a:pt x="1158472" y="25721"/>
                  </a:cubicBezTo>
                  <a:cubicBezTo>
                    <a:pt x="1174940" y="42189"/>
                    <a:pt x="1184192" y="64525"/>
                    <a:pt x="1184192" y="87815"/>
                  </a:cubicBezTo>
                  <a:lnTo>
                    <a:pt x="1184192" y="1288638"/>
                  </a:lnTo>
                  <a:cubicBezTo>
                    <a:pt x="1184192" y="1337137"/>
                    <a:pt x="1144876" y="1376453"/>
                    <a:pt x="1096377" y="1376453"/>
                  </a:cubicBezTo>
                  <a:lnTo>
                    <a:pt x="87815" y="1376453"/>
                  </a:lnTo>
                  <a:cubicBezTo>
                    <a:pt x="64525" y="1376453"/>
                    <a:pt x="42189" y="1367201"/>
                    <a:pt x="25721" y="1350733"/>
                  </a:cubicBezTo>
                  <a:cubicBezTo>
                    <a:pt x="9252" y="1334264"/>
                    <a:pt x="0" y="1311928"/>
                    <a:pt x="0" y="1288638"/>
                  </a:cubicBezTo>
                  <a:lnTo>
                    <a:pt x="0" y="87815"/>
                  </a:lnTo>
                  <a:cubicBezTo>
                    <a:pt x="0" y="64525"/>
                    <a:pt x="9252" y="42189"/>
                    <a:pt x="25721" y="25721"/>
                  </a:cubicBezTo>
                  <a:cubicBezTo>
                    <a:pt x="42189" y="9252"/>
                    <a:pt x="64525" y="0"/>
                    <a:pt x="87815" y="0"/>
                  </a:cubicBezTo>
                  <a:close/>
                </a:path>
              </a:pathLst>
            </a:custGeom>
            <a:solidFill>
              <a:srgbClr val="FFAD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184192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89"/>
                </a:lnSpc>
              </a:pPr>
              <a:r>
                <a:rPr lang="en-US" sz="1588" spc="365" dirty="0">
                  <a:solidFill>
                    <a:srgbClr val="000000"/>
                  </a:solidFill>
                  <a:latin typeface="Raleway Bold"/>
                </a:rPr>
                <a:t>[ILLUSTRATION POINT 1]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89353" y="1010924"/>
            <a:ext cx="5356777" cy="701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63"/>
              </a:lnSpc>
            </a:pPr>
            <a:r>
              <a:rPr lang="en-US" sz="5887" spc="294">
                <a:solidFill>
                  <a:srgbClr val="FFFFFF"/>
                </a:solidFill>
                <a:latin typeface="League Gothic"/>
              </a:rPr>
              <a:t>TITRE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71414" y="4227014"/>
            <a:ext cx="6775990" cy="351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0780" lvl="1" indent="-290390">
              <a:lnSpc>
                <a:spcPts val="2636"/>
              </a:lnSpc>
              <a:buFont typeface="Arial"/>
              <a:buChar char="•"/>
            </a:pPr>
            <a:r>
              <a:rPr lang="en-US" sz="2690" spc="293" dirty="0">
                <a:solidFill>
                  <a:srgbClr val="000000"/>
                </a:solidFill>
                <a:latin typeface="Montserrat Classic"/>
              </a:rPr>
              <a:t>[Zone de </a:t>
            </a:r>
            <a:r>
              <a:rPr lang="en-US" sz="2690" spc="293" dirty="0" err="1">
                <a:solidFill>
                  <a:srgbClr val="000000"/>
                </a:solidFill>
                <a:latin typeface="Montserrat Classic"/>
              </a:rPr>
              <a:t>texte</a:t>
            </a:r>
            <a:r>
              <a:rPr lang="en-US" sz="2690" spc="293" dirty="0">
                <a:solidFill>
                  <a:srgbClr val="000000"/>
                </a:solidFill>
                <a:latin typeface="Montserrat Classic"/>
              </a:rPr>
              <a:t>]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64214" y="9943451"/>
            <a:ext cx="13151793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Open Sans Light"/>
              </a:rPr>
              <a:t>Retrouvez l'ensemble des évènements programmés en région Centre-Val de Loire à l'occasion de la SEEPH 2022 sur : www.prith-cvl.com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413033">
            <a:off x="3944419" y="-155782"/>
            <a:ext cx="12211086" cy="7802529"/>
            <a:chOff x="0" y="0"/>
            <a:chExt cx="4548468" cy="2906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8468" cy="2906339"/>
            </a:xfrm>
            <a:custGeom>
              <a:avLst/>
              <a:gdLst/>
              <a:ahLst/>
              <a:cxnLst/>
              <a:rect l="l" t="t" r="r" b="b"/>
              <a:pathLst>
                <a:path w="4548468" h="2906339">
                  <a:moveTo>
                    <a:pt x="0" y="0"/>
                  </a:moveTo>
                  <a:lnTo>
                    <a:pt x="4548468" y="0"/>
                  </a:lnTo>
                  <a:lnTo>
                    <a:pt x="4548468" y="2906339"/>
                  </a:lnTo>
                  <a:lnTo>
                    <a:pt x="0" y="2906339"/>
                  </a:lnTo>
                  <a:close/>
                </a:path>
              </a:pathLst>
            </a:custGeom>
            <a:solidFill>
              <a:srgbClr val="F15A2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51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4815">
            <a:off x="-2969784" y="-4051361"/>
            <a:ext cx="21985953" cy="9453960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898599" y="-1165158"/>
            <a:ext cx="3854598" cy="3854598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0" y="9972026"/>
            <a:ext cx="18288000" cy="1105215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44175" y="8804223"/>
            <a:ext cx="1405668" cy="6926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774313" y="8747880"/>
            <a:ext cx="2507644" cy="8052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719871" y="8747880"/>
            <a:ext cx="1684398" cy="8539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r="52332"/>
          <a:stretch>
            <a:fillRect/>
          </a:stretch>
        </p:blipFill>
        <p:spPr>
          <a:xfrm>
            <a:off x="14208064" y="8548082"/>
            <a:ext cx="1226114" cy="1204893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322091" y="1650764"/>
            <a:ext cx="13096174" cy="5064656"/>
            <a:chOff x="0" y="0"/>
            <a:chExt cx="17461565" cy="6752875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7461565" cy="6752875"/>
            </a:xfrm>
            <a:prstGeom prst="rect">
              <a:avLst/>
            </a:prstGeom>
            <a:solidFill>
              <a:srgbClr val="FFAD00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4267154" y="3861664"/>
            <a:ext cx="9206047" cy="880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3"/>
              </a:lnSpc>
            </a:pPr>
            <a:r>
              <a:rPr lang="en-US" sz="7387" spc="369" dirty="0">
                <a:solidFill>
                  <a:srgbClr val="000000"/>
                </a:solidFill>
                <a:latin typeface="League Gothic"/>
              </a:rPr>
              <a:t>MERCI ET A BIENTÔT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4214" y="9943451"/>
            <a:ext cx="13151793" cy="28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Open Sans Light"/>
              </a:rPr>
              <a:t>Retrouvez l'ensemble des évènements programmés en région Centre-Val de Loire à l'occasion de la SEEPH 2022 sur : www.prith-cvl.com</a:t>
            </a:r>
          </a:p>
        </p:txBody>
      </p:sp>
      <p:grpSp>
        <p:nvGrpSpPr>
          <p:cNvPr id="17" name="Group 17"/>
          <p:cNvGrpSpPr/>
          <p:nvPr/>
        </p:nvGrpSpPr>
        <p:grpSpPr>
          <a:xfrm rot="5400000">
            <a:off x="680888" y="3837394"/>
            <a:ext cx="2049939" cy="562272"/>
            <a:chOff x="0" y="0"/>
            <a:chExt cx="2733253" cy="749696"/>
          </a:xfrm>
        </p:grpSpPr>
        <p:grpSp>
          <p:nvGrpSpPr>
            <p:cNvPr id="18" name="Group 18"/>
            <p:cNvGrpSpPr/>
            <p:nvPr/>
          </p:nvGrpSpPr>
          <p:grpSpPr>
            <a:xfrm rot="5400000">
              <a:off x="-49495" y="60463"/>
              <a:ext cx="738728" cy="639739"/>
              <a:chOff x="0" y="0"/>
              <a:chExt cx="6350000" cy="54991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 rot="5400000">
              <a:off x="648343" y="49495"/>
              <a:ext cx="738728" cy="639739"/>
              <a:chOff x="0" y="0"/>
              <a:chExt cx="6350000" cy="54991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 rot="5400000">
              <a:off x="1346181" y="60463"/>
              <a:ext cx="738728" cy="639739"/>
              <a:chOff x="0" y="0"/>
              <a:chExt cx="6350000" cy="54991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 rot="5400000">
              <a:off x="2044019" y="60463"/>
              <a:ext cx="738728" cy="639739"/>
              <a:chOff x="0" y="0"/>
              <a:chExt cx="6350000" cy="54991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1814" y="7115471"/>
            <a:ext cx="4248370" cy="2708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68E7736E06EA40895F2C2EB9ABE373" ma:contentTypeVersion="16" ma:contentTypeDescription="Crée un document." ma:contentTypeScope="" ma:versionID="44c076ac4ee8ff266413daa42622505f">
  <xsd:schema xmlns:xsd="http://www.w3.org/2001/XMLSchema" xmlns:xs="http://www.w3.org/2001/XMLSchema" xmlns:p="http://schemas.microsoft.com/office/2006/metadata/properties" xmlns:ns2="29a1e0e6-44ab-47ba-9722-0c9699707323" xmlns:ns3="e8147664-7ee9-442d-b0ab-bb4211aebd4c" targetNamespace="http://schemas.microsoft.com/office/2006/metadata/properties" ma:root="true" ma:fieldsID="ec2d0bd514f7297341b40736e41f95ef" ns2:_="" ns3:_="">
    <xsd:import namespace="29a1e0e6-44ab-47ba-9722-0c9699707323"/>
    <xsd:import namespace="e8147664-7ee9-442d-b0ab-bb4211aebd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1e0e6-44ab-47ba-9722-0c96997073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cced67-2e07-4a83-8779-13d24e5d1740}" ma:internalName="TaxCatchAll" ma:showField="CatchAllData" ma:web="29a1e0e6-44ab-47ba-9722-0c9699707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47664-7ee9-442d-b0ab-bb4211aeb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dd6ae1b-0e48-4179-ab90-e7d0744b06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147664-7ee9-442d-b0ab-bb4211aebd4c">
      <Terms xmlns="http://schemas.microsoft.com/office/infopath/2007/PartnerControls"/>
    </lcf76f155ced4ddcb4097134ff3c332f>
    <TaxCatchAll xmlns="29a1e0e6-44ab-47ba-9722-0c9699707323" xsi:nil="true"/>
  </documentManagement>
</p:properties>
</file>

<file path=customXml/itemProps1.xml><?xml version="1.0" encoding="utf-8"?>
<ds:datastoreItem xmlns:ds="http://schemas.openxmlformats.org/officeDocument/2006/customXml" ds:itemID="{CF04BC42-5C27-48C4-84C1-6BFF7A7F33A0}"/>
</file>

<file path=customXml/itemProps2.xml><?xml version="1.0" encoding="utf-8"?>
<ds:datastoreItem xmlns:ds="http://schemas.openxmlformats.org/officeDocument/2006/customXml" ds:itemID="{F62650D6-5A1F-4017-AFC0-B6632AC19250}"/>
</file>

<file path=customXml/itemProps3.xml><?xml version="1.0" encoding="utf-8"?>
<ds:datastoreItem xmlns:ds="http://schemas.openxmlformats.org/officeDocument/2006/customXml" ds:itemID="{7BEF5A12-CCB8-44E7-B24E-5CFDBF50ACD9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175</Words>
  <Application>Microsoft Office PowerPoint</Application>
  <PresentationFormat>Personnalisé</PresentationFormat>
  <Paragraphs>28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Montserrat Classic</vt:lpstr>
      <vt:lpstr>Arial</vt:lpstr>
      <vt:lpstr>League Gothic</vt:lpstr>
      <vt:lpstr>Montserrat Classic Bold</vt:lpstr>
      <vt:lpstr>Open Sans</vt:lpstr>
      <vt:lpstr>Calibri</vt:lpstr>
      <vt:lpstr>Raleway Bold</vt:lpstr>
      <vt:lpstr>Open Sans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de présentation (trame) SEEPH 22_MB</dc:title>
  <cp:lastModifiedBy>Margot BAUCHE</cp:lastModifiedBy>
  <cp:revision>2</cp:revision>
  <dcterms:created xsi:type="dcterms:W3CDTF">2006-08-16T00:00:00Z</dcterms:created>
  <dcterms:modified xsi:type="dcterms:W3CDTF">2022-08-24T09:14:18Z</dcterms:modified>
  <dc:identifier>DAFFv4IgThA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0x0101001C68E7736E06EA40895F2C2EB9ABE373</vt:lpwstr>
  </property>
</Properties>
</file>